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2f8f2e5a9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d4ebf79284460"/>
  </p:sldMasterIdLst>
  <p:sldIdLst>
    <p:sldId xmlns:r="http://schemas.openxmlformats.org/officeDocument/2006/relationships" id="256" r:id="Rb4dbf8e0cea64997"/>
    <p:sldId xmlns:r="http://schemas.openxmlformats.org/officeDocument/2006/relationships" id="257" r:id="R1006b49609394803"/>
    <p:sldId xmlns:r="http://schemas.openxmlformats.org/officeDocument/2006/relationships" id="258" r:id="Re53f90894b444438"/>
    <p:sldId xmlns:r="http://schemas.openxmlformats.org/officeDocument/2006/relationships" id="259" r:id="R1ddfa41444234505"/>
    <p:sldId xmlns:r="http://schemas.openxmlformats.org/officeDocument/2006/relationships" id="260" r:id="R065e16e27d7240ed"/>
    <p:sldId xmlns:r="http://schemas.openxmlformats.org/officeDocument/2006/relationships" id="261" r:id="R2180afd8b9424be3"/>
    <p:sldId xmlns:r="http://schemas.openxmlformats.org/officeDocument/2006/relationships" id="262" r:id="R24583d82ab31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d4ebf79284460" /><Relationship Type="http://schemas.openxmlformats.org/officeDocument/2006/relationships/slide" Target="/ppt/slides/slide1.xml" Id="Rb4dbf8e0cea64997" /><Relationship Type="http://schemas.openxmlformats.org/officeDocument/2006/relationships/slide" Target="/ppt/slides/slide2.xml" Id="R1006b49609394803" /><Relationship Type="http://schemas.openxmlformats.org/officeDocument/2006/relationships/slide" Target="/ppt/slides/slide3.xml" Id="Re53f90894b444438" /><Relationship Type="http://schemas.openxmlformats.org/officeDocument/2006/relationships/slide" Target="/ppt/slides/slide4.xml" Id="R1ddfa41444234505" /><Relationship Type="http://schemas.openxmlformats.org/officeDocument/2006/relationships/slide" Target="/ppt/slides/slide5.xml" Id="R065e16e27d7240ed" /><Relationship Type="http://schemas.openxmlformats.org/officeDocument/2006/relationships/slide" Target="/ppt/slides/slide6.xml" Id="R2180afd8b9424be3" /><Relationship Type="http://schemas.openxmlformats.org/officeDocument/2006/relationships/slide" Target="/ppt/slides/slide7.xml" Id="R24583d82ab31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6bcded7b1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33cf5dc6e4c05" /><Relationship Type="http://schemas.openxmlformats.org/officeDocument/2006/relationships/theme" Target="/ppt/slideMasters/theme/theme1.xml" Id="R0e8245499888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33cf5dc6e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ab3bbaa6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1e415316f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98f3151c1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3003760da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bf8e66ded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edc206ff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181d8e8a41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FUREBOTN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