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6c0e6b50eb44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5771029b0d4a24"/>
  </p:sldMasterIdLst>
  <p:sldIdLst>
    <p:sldId xmlns:r="http://schemas.openxmlformats.org/officeDocument/2006/relationships" id="256" r:id="R98403853e9254a3f"/>
    <p:sldId xmlns:r="http://schemas.openxmlformats.org/officeDocument/2006/relationships" id="257" r:id="Rd9b1b3c96d3f4d77"/>
    <p:sldId xmlns:r="http://schemas.openxmlformats.org/officeDocument/2006/relationships" id="258" r:id="R3b12922a88654d66"/>
    <p:sldId xmlns:r="http://schemas.openxmlformats.org/officeDocument/2006/relationships" id="259" r:id="R3ecaaf94e8bc40f1"/>
    <p:sldId xmlns:r="http://schemas.openxmlformats.org/officeDocument/2006/relationships" id="260" r:id="Ra5c8ba7a34514c57"/>
    <p:sldId xmlns:r="http://schemas.openxmlformats.org/officeDocument/2006/relationships" id="261" r:id="R584d92b624224726"/>
    <p:sldId xmlns:r="http://schemas.openxmlformats.org/officeDocument/2006/relationships" id="262" r:id="Rc3908d5597144b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771029b0d4a24" /><Relationship Type="http://schemas.openxmlformats.org/officeDocument/2006/relationships/slide" Target="/ppt/slides/slide1.xml" Id="R98403853e9254a3f" /><Relationship Type="http://schemas.openxmlformats.org/officeDocument/2006/relationships/slide" Target="/ppt/slides/slide2.xml" Id="Rd9b1b3c96d3f4d77" /><Relationship Type="http://schemas.openxmlformats.org/officeDocument/2006/relationships/slide" Target="/ppt/slides/slide3.xml" Id="R3b12922a88654d66" /><Relationship Type="http://schemas.openxmlformats.org/officeDocument/2006/relationships/slide" Target="/ppt/slides/slide4.xml" Id="R3ecaaf94e8bc40f1" /><Relationship Type="http://schemas.openxmlformats.org/officeDocument/2006/relationships/slide" Target="/ppt/slides/slide5.xml" Id="Ra5c8ba7a34514c57" /><Relationship Type="http://schemas.openxmlformats.org/officeDocument/2006/relationships/slide" Target="/ppt/slides/slide6.xml" Id="R584d92b624224726" /><Relationship Type="http://schemas.openxmlformats.org/officeDocument/2006/relationships/slide" Target="/ppt/slides/slide7.xml" Id="Rc3908d5597144b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aa89271634c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be5cad9824cde" /><Relationship Type="http://schemas.openxmlformats.org/officeDocument/2006/relationships/theme" Target="/ppt/slideMasters/theme/theme1.xml" Id="Ra2833f643ae8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be5cad982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729d3e667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99ac5592f49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2cd77c0a7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532e230c941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92054e2c644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7a079009649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35a05e64f43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