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94ef9a6c22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c67f582cc4e36"/>
  </p:sldMasterIdLst>
  <p:sldIdLst>
    <p:sldId xmlns:r="http://schemas.openxmlformats.org/officeDocument/2006/relationships" id="256" r:id="R056be9c8fb864a53"/>
    <p:sldId xmlns:r="http://schemas.openxmlformats.org/officeDocument/2006/relationships" id="257" r:id="Re75092b7fe9f432b"/>
    <p:sldId xmlns:r="http://schemas.openxmlformats.org/officeDocument/2006/relationships" id="258" r:id="Rd629a71ca53d4786"/>
    <p:sldId xmlns:r="http://schemas.openxmlformats.org/officeDocument/2006/relationships" id="259" r:id="R8e382e45d7374f57"/>
    <p:sldId xmlns:r="http://schemas.openxmlformats.org/officeDocument/2006/relationships" id="260" r:id="Racb117fce7b34ea6"/>
    <p:sldId xmlns:r="http://schemas.openxmlformats.org/officeDocument/2006/relationships" id="261" r:id="R45a5a533360c4c73"/>
    <p:sldId xmlns:r="http://schemas.openxmlformats.org/officeDocument/2006/relationships" id="262" r:id="R8f8cfde65060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c67f582cc4e36" /><Relationship Type="http://schemas.openxmlformats.org/officeDocument/2006/relationships/slide" Target="/ppt/slides/slide1.xml" Id="R056be9c8fb864a53" /><Relationship Type="http://schemas.openxmlformats.org/officeDocument/2006/relationships/slide" Target="/ppt/slides/slide2.xml" Id="Re75092b7fe9f432b" /><Relationship Type="http://schemas.openxmlformats.org/officeDocument/2006/relationships/slide" Target="/ppt/slides/slide3.xml" Id="Rd629a71ca53d4786" /><Relationship Type="http://schemas.openxmlformats.org/officeDocument/2006/relationships/slide" Target="/ppt/slides/slide4.xml" Id="R8e382e45d7374f57" /><Relationship Type="http://schemas.openxmlformats.org/officeDocument/2006/relationships/slide" Target="/ppt/slides/slide5.xml" Id="Racb117fce7b34ea6" /><Relationship Type="http://schemas.openxmlformats.org/officeDocument/2006/relationships/slide" Target="/ppt/slides/slide6.xml" Id="R45a5a533360c4c73" /><Relationship Type="http://schemas.openxmlformats.org/officeDocument/2006/relationships/slide" Target="/ppt/slides/slide7.xml" Id="R8f8cfde65060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81615c220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0edccd91340fc" /><Relationship Type="http://schemas.openxmlformats.org/officeDocument/2006/relationships/theme" Target="/ppt/slideMasters/theme/theme1.xml" Id="Rfb1958c0483e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0edccd913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ff05f8672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fffe4aa484f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d534d878448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e143298e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ee351cd08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23643344b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f0f3ee681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