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5ea7cb80c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bdcbc6ee04a4d"/>
  </p:sldMasterIdLst>
  <p:sldIdLst>
    <p:sldId xmlns:r="http://schemas.openxmlformats.org/officeDocument/2006/relationships" id="256" r:id="R2ffe212c877844a3"/>
    <p:sldId xmlns:r="http://schemas.openxmlformats.org/officeDocument/2006/relationships" id="257" r:id="R889fa70bc4724975"/>
    <p:sldId xmlns:r="http://schemas.openxmlformats.org/officeDocument/2006/relationships" id="258" r:id="R54435e67435049b2"/>
    <p:sldId xmlns:r="http://schemas.openxmlformats.org/officeDocument/2006/relationships" id="259" r:id="R78b322dca9904cda"/>
    <p:sldId xmlns:r="http://schemas.openxmlformats.org/officeDocument/2006/relationships" id="260" r:id="Re25a6487ca144718"/>
    <p:sldId xmlns:r="http://schemas.openxmlformats.org/officeDocument/2006/relationships" id="261" r:id="Ra5271254bcc6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bdcbc6ee04a4d" /><Relationship Type="http://schemas.openxmlformats.org/officeDocument/2006/relationships/slide" Target="/ppt/slides/slide1.xml" Id="R2ffe212c877844a3" /><Relationship Type="http://schemas.openxmlformats.org/officeDocument/2006/relationships/slide" Target="/ppt/slides/slide2.xml" Id="R889fa70bc4724975" /><Relationship Type="http://schemas.openxmlformats.org/officeDocument/2006/relationships/slide" Target="/ppt/slides/slide3.xml" Id="R54435e67435049b2" /><Relationship Type="http://schemas.openxmlformats.org/officeDocument/2006/relationships/slide" Target="/ppt/slides/slide4.xml" Id="R78b322dca9904cda" /><Relationship Type="http://schemas.openxmlformats.org/officeDocument/2006/relationships/slide" Target="/ppt/slides/slide5.xml" Id="Re25a6487ca144718" /><Relationship Type="http://schemas.openxmlformats.org/officeDocument/2006/relationships/slide" Target="/ppt/slides/slide6.xml" Id="Ra5271254bcc6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679a5adf7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20c2c901647f7" /><Relationship Type="http://schemas.openxmlformats.org/officeDocument/2006/relationships/theme" Target="/ppt/slideMasters/theme/theme1.xml" Id="Rcdcb1ee46837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20c2c9016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886b2ce1c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53f949014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7d9c93f5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7d5912ad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1a093e7f1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60490ed5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