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ca33351c2e4d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8f5a5cf93a4ca3"/>
  </p:sldMasterIdLst>
  <p:sldIdLst>
    <p:sldId xmlns:r="http://schemas.openxmlformats.org/officeDocument/2006/relationships" id="256" r:id="R00947868774e4b25"/>
    <p:sldId xmlns:r="http://schemas.openxmlformats.org/officeDocument/2006/relationships" id="257" r:id="R7fcba06765ef4bf1"/>
    <p:sldId xmlns:r="http://schemas.openxmlformats.org/officeDocument/2006/relationships" id="258" r:id="Rc40628c1fa8c40e7"/>
    <p:sldId xmlns:r="http://schemas.openxmlformats.org/officeDocument/2006/relationships" id="259" r:id="R8ebd544da4b04df6"/>
    <p:sldId xmlns:r="http://schemas.openxmlformats.org/officeDocument/2006/relationships" id="260" r:id="R36b4b2db28fb41aa"/>
    <p:sldId xmlns:r="http://schemas.openxmlformats.org/officeDocument/2006/relationships" id="261" r:id="Rf1404d2585b44b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f5a5cf93a4ca3" /><Relationship Type="http://schemas.openxmlformats.org/officeDocument/2006/relationships/slide" Target="/ppt/slides/slide1.xml" Id="R00947868774e4b25" /><Relationship Type="http://schemas.openxmlformats.org/officeDocument/2006/relationships/slide" Target="/ppt/slides/slide2.xml" Id="R7fcba06765ef4bf1" /><Relationship Type="http://schemas.openxmlformats.org/officeDocument/2006/relationships/slide" Target="/ppt/slides/slide3.xml" Id="Rc40628c1fa8c40e7" /><Relationship Type="http://schemas.openxmlformats.org/officeDocument/2006/relationships/slide" Target="/ppt/slides/slide4.xml" Id="R8ebd544da4b04df6" /><Relationship Type="http://schemas.openxmlformats.org/officeDocument/2006/relationships/slide" Target="/ppt/slides/slide5.xml" Id="R36b4b2db28fb41aa" /><Relationship Type="http://schemas.openxmlformats.org/officeDocument/2006/relationships/slide" Target="/ppt/slides/slide6.xml" Id="Rf1404d2585b44b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305959e4ce41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3e9b315834480" /><Relationship Type="http://schemas.openxmlformats.org/officeDocument/2006/relationships/theme" Target="/ppt/slideMasters/theme/theme1.xml" Id="R026f4c79855a41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43e9b3158344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9d28c6caf46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3c24938554a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d6dc99d92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b30f174c049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12efa805948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514e98bb74c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