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0884e4edd0942c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d2d999205cc4b6d"/>
  </p:sldMasterIdLst>
  <p:sldIdLst>
    <p:sldId xmlns:r="http://schemas.openxmlformats.org/officeDocument/2006/relationships" id="256" r:id="R036fc263731f4096"/>
    <p:sldId xmlns:r="http://schemas.openxmlformats.org/officeDocument/2006/relationships" id="257" r:id="R355337260d014821"/>
    <p:sldId xmlns:r="http://schemas.openxmlformats.org/officeDocument/2006/relationships" id="258" r:id="R7009aeaca21f4028"/>
    <p:sldId xmlns:r="http://schemas.openxmlformats.org/officeDocument/2006/relationships" id="259" r:id="Ra57f466b076f491f"/>
    <p:sldId xmlns:r="http://schemas.openxmlformats.org/officeDocument/2006/relationships" id="260" r:id="R2fd43be499a84606"/>
    <p:sldId xmlns:r="http://schemas.openxmlformats.org/officeDocument/2006/relationships" id="261" r:id="R059f2808a66b4f46"/>
    <p:sldId xmlns:r="http://schemas.openxmlformats.org/officeDocument/2006/relationships" id="262" r:id="R25a41947eb1b477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d2d999205cc4b6d" /><Relationship Type="http://schemas.openxmlformats.org/officeDocument/2006/relationships/slide" Target="/ppt/slides/slide1.xml" Id="R036fc263731f4096" /><Relationship Type="http://schemas.openxmlformats.org/officeDocument/2006/relationships/slide" Target="/ppt/slides/slide2.xml" Id="R355337260d014821" /><Relationship Type="http://schemas.openxmlformats.org/officeDocument/2006/relationships/slide" Target="/ppt/slides/slide3.xml" Id="R7009aeaca21f4028" /><Relationship Type="http://schemas.openxmlformats.org/officeDocument/2006/relationships/slide" Target="/ppt/slides/slide4.xml" Id="Ra57f466b076f491f" /><Relationship Type="http://schemas.openxmlformats.org/officeDocument/2006/relationships/slide" Target="/ppt/slides/slide5.xml" Id="R2fd43be499a84606" /><Relationship Type="http://schemas.openxmlformats.org/officeDocument/2006/relationships/slide" Target="/ppt/slides/slide6.xml" Id="R059f2808a66b4f46" /><Relationship Type="http://schemas.openxmlformats.org/officeDocument/2006/relationships/slide" Target="/ppt/slides/slide7.xml" Id="R25a41947eb1b477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8f582a19fd94f9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814936f4294cb5" /><Relationship Type="http://schemas.openxmlformats.org/officeDocument/2006/relationships/theme" Target="/ppt/slideMasters/theme/theme1.xml" Id="R752f83f3a1164a7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7814936f4294cb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e709889fad4a0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1769b93a7f42e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5fccd5e1e247a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8c141d703a473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3bbb41776848c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96d826f3ac488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8b87e4ce4c4a7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CPPF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CPPF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CPPF EIENDOM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CPPF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CPPF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CPPF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2023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−68 674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2 207 021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12 446 631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14 674 602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CPPF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CLARKSONS NORWAY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CPPF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928 277 046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CPPF EIENDOM AS</a:t>
            </a:r>
          </a:p>
        </p:txBody>
      </p:sp>
    </p:spTree>
  </p:cSld>
  <p:clrMapOvr>
    <a:masterClrMapping xmlns:a="http://schemas.openxmlformats.org/drawingml/2006/main"/>
  </p:clrMapOvr>
</p:sld>
</file>