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01deb7eeb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1b69eceaa483a"/>
  </p:sldMasterIdLst>
  <p:sldIdLst>
    <p:sldId xmlns:r="http://schemas.openxmlformats.org/officeDocument/2006/relationships" id="256" r:id="R6df8671d41114334"/>
    <p:sldId xmlns:r="http://schemas.openxmlformats.org/officeDocument/2006/relationships" id="257" r:id="R880748d3b5e34774"/>
    <p:sldId xmlns:r="http://schemas.openxmlformats.org/officeDocument/2006/relationships" id="258" r:id="R6f1518dfb15a4b00"/>
    <p:sldId xmlns:r="http://schemas.openxmlformats.org/officeDocument/2006/relationships" id="259" r:id="Rd04c8b38fe3c4a3c"/>
    <p:sldId xmlns:r="http://schemas.openxmlformats.org/officeDocument/2006/relationships" id="260" r:id="R1fa3e1afb3e6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1b69eceaa483a" /><Relationship Type="http://schemas.openxmlformats.org/officeDocument/2006/relationships/slide" Target="/ppt/slides/slide1.xml" Id="R6df8671d41114334" /><Relationship Type="http://schemas.openxmlformats.org/officeDocument/2006/relationships/slide" Target="/ppt/slides/slide2.xml" Id="R880748d3b5e34774" /><Relationship Type="http://schemas.openxmlformats.org/officeDocument/2006/relationships/slide" Target="/ppt/slides/slide3.xml" Id="R6f1518dfb15a4b00" /><Relationship Type="http://schemas.openxmlformats.org/officeDocument/2006/relationships/slide" Target="/ppt/slides/slide4.xml" Id="Rd04c8b38fe3c4a3c" /><Relationship Type="http://schemas.openxmlformats.org/officeDocument/2006/relationships/slide" Target="/ppt/slides/slide5.xml" Id="R1fa3e1afb3e6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46e23ef43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db5116754444" /><Relationship Type="http://schemas.openxmlformats.org/officeDocument/2006/relationships/theme" Target="/ppt/slideMasters/theme/theme1.xml" Id="R820e9939c187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3db511675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f75e4c96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3c751436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61fa32b4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231ece5b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5af46615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CIVITAN FARSUND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