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85db02ea7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8c608a13c14079"/>
  </p:sldMasterIdLst>
  <p:sldIdLst>
    <p:sldId xmlns:r="http://schemas.openxmlformats.org/officeDocument/2006/relationships" id="256" r:id="Rd66502d87b3c4fc9"/>
    <p:sldId xmlns:r="http://schemas.openxmlformats.org/officeDocument/2006/relationships" id="257" r:id="Rf549cd05ff87427f"/>
    <p:sldId xmlns:r="http://schemas.openxmlformats.org/officeDocument/2006/relationships" id="258" r:id="Rf9f8d7dd5b3d4469"/>
    <p:sldId xmlns:r="http://schemas.openxmlformats.org/officeDocument/2006/relationships" id="259" r:id="R8529405991ae49e4"/>
    <p:sldId xmlns:r="http://schemas.openxmlformats.org/officeDocument/2006/relationships" id="260" r:id="R591bc82e9d54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c608a13c14079" /><Relationship Type="http://schemas.openxmlformats.org/officeDocument/2006/relationships/slide" Target="/ppt/slides/slide1.xml" Id="Rd66502d87b3c4fc9" /><Relationship Type="http://schemas.openxmlformats.org/officeDocument/2006/relationships/slide" Target="/ppt/slides/slide2.xml" Id="Rf549cd05ff87427f" /><Relationship Type="http://schemas.openxmlformats.org/officeDocument/2006/relationships/slide" Target="/ppt/slides/slide3.xml" Id="Rf9f8d7dd5b3d4469" /><Relationship Type="http://schemas.openxmlformats.org/officeDocument/2006/relationships/slide" Target="/ppt/slides/slide4.xml" Id="R8529405991ae49e4" /><Relationship Type="http://schemas.openxmlformats.org/officeDocument/2006/relationships/slide" Target="/ppt/slides/slide5.xml" Id="R591bc82e9d54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942cbbec84d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f730551094e96" /><Relationship Type="http://schemas.openxmlformats.org/officeDocument/2006/relationships/theme" Target="/ppt/slideMasters/theme/theme1.xml" Id="Rf5f4da803143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f73055109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61b09e89542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cae1398f746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365d02281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6a3d77955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7a9ca2c8c4a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BAKKLAND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Storbuktveien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928 272 842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