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b3a0a0f45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edac992204628"/>
  </p:sldMasterIdLst>
  <p:sldIdLst>
    <p:sldId xmlns:r="http://schemas.openxmlformats.org/officeDocument/2006/relationships" id="256" r:id="R3e56c1f6f9464edc"/>
    <p:sldId xmlns:r="http://schemas.openxmlformats.org/officeDocument/2006/relationships" id="257" r:id="R33009fecde9f4b2e"/>
    <p:sldId xmlns:r="http://schemas.openxmlformats.org/officeDocument/2006/relationships" id="258" r:id="R2eb3da9bc2a14dd2"/>
    <p:sldId xmlns:r="http://schemas.openxmlformats.org/officeDocument/2006/relationships" id="259" r:id="R1ebf2fc1abfb4461"/>
    <p:sldId xmlns:r="http://schemas.openxmlformats.org/officeDocument/2006/relationships" id="260" r:id="R374fe9d7ca974949"/>
    <p:sldId xmlns:r="http://schemas.openxmlformats.org/officeDocument/2006/relationships" id="261" r:id="R5b9f697a4d2a48a4"/>
    <p:sldId xmlns:r="http://schemas.openxmlformats.org/officeDocument/2006/relationships" id="262" r:id="R9d8616bca9b1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edac992204628" /><Relationship Type="http://schemas.openxmlformats.org/officeDocument/2006/relationships/slide" Target="/ppt/slides/slide1.xml" Id="R3e56c1f6f9464edc" /><Relationship Type="http://schemas.openxmlformats.org/officeDocument/2006/relationships/slide" Target="/ppt/slides/slide2.xml" Id="R33009fecde9f4b2e" /><Relationship Type="http://schemas.openxmlformats.org/officeDocument/2006/relationships/slide" Target="/ppt/slides/slide3.xml" Id="R2eb3da9bc2a14dd2" /><Relationship Type="http://schemas.openxmlformats.org/officeDocument/2006/relationships/slide" Target="/ppt/slides/slide4.xml" Id="R1ebf2fc1abfb4461" /><Relationship Type="http://schemas.openxmlformats.org/officeDocument/2006/relationships/slide" Target="/ppt/slides/slide5.xml" Id="R374fe9d7ca974949" /><Relationship Type="http://schemas.openxmlformats.org/officeDocument/2006/relationships/slide" Target="/ppt/slides/slide6.xml" Id="R5b9f697a4d2a48a4" /><Relationship Type="http://schemas.openxmlformats.org/officeDocument/2006/relationships/slide" Target="/ppt/slides/slide7.xml" Id="R9d8616bca9b1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3d9ed2564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02decf8c34c1d" /><Relationship Type="http://schemas.openxmlformats.org/officeDocument/2006/relationships/theme" Target="/ppt/slideMasters/theme/theme1.xml" Id="R129e39cf4546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02decf8c3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1a9d67e1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57990e75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19aedb535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b9a4f663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6e8cbb39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5f7de9da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4cc93e52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G. GUNDERSEN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−19 311 538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6 669 335 604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6 818 239 220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STIFTELSEN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928 252 108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