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0dc048f1f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53540602b4aed"/>
  </p:sldMasterIdLst>
  <p:sldIdLst>
    <p:sldId xmlns:r="http://schemas.openxmlformats.org/officeDocument/2006/relationships" id="256" r:id="Re43e4ec506384274"/>
    <p:sldId xmlns:r="http://schemas.openxmlformats.org/officeDocument/2006/relationships" id="257" r:id="R918c02a9ce984b4c"/>
    <p:sldId xmlns:r="http://schemas.openxmlformats.org/officeDocument/2006/relationships" id="258" r:id="Rd571bb1713fe4c4e"/>
    <p:sldId xmlns:r="http://schemas.openxmlformats.org/officeDocument/2006/relationships" id="259" r:id="Ra3bdd4a1761e40ff"/>
    <p:sldId xmlns:r="http://schemas.openxmlformats.org/officeDocument/2006/relationships" id="260" r:id="R0af77ae0110a4fae"/>
    <p:sldId xmlns:r="http://schemas.openxmlformats.org/officeDocument/2006/relationships" id="261" r:id="R4e016acecd644b10"/>
    <p:sldId xmlns:r="http://schemas.openxmlformats.org/officeDocument/2006/relationships" id="262" r:id="R70d139156bf6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53540602b4aed" /><Relationship Type="http://schemas.openxmlformats.org/officeDocument/2006/relationships/slide" Target="/ppt/slides/slide1.xml" Id="Re43e4ec506384274" /><Relationship Type="http://schemas.openxmlformats.org/officeDocument/2006/relationships/slide" Target="/ppt/slides/slide2.xml" Id="R918c02a9ce984b4c" /><Relationship Type="http://schemas.openxmlformats.org/officeDocument/2006/relationships/slide" Target="/ppt/slides/slide3.xml" Id="Rd571bb1713fe4c4e" /><Relationship Type="http://schemas.openxmlformats.org/officeDocument/2006/relationships/slide" Target="/ppt/slides/slide4.xml" Id="Ra3bdd4a1761e40ff" /><Relationship Type="http://schemas.openxmlformats.org/officeDocument/2006/relationships/slide" Target="/ppt/slides/slide5.xml" Id="R0af77ae0110a4fae" /><Relationship Type="http://schemas.openxmlformats.org/officeDocument/2006/relationships/slide" Target="/ppt/slides/slide6.xml" Id="R4e016acecd644b10" /><Relationship Type="http://schemas.openxmlformats.org/officeDocument/2006/relationships/slide" Target="/ppt/slides/slide7.xml" Id="R70d139156bf6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b23058729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cc4d6c6ee4da1" /><Relationship Type="http://schemas.openxmlformats.org/officeDocument/2006/relationships/theme" Target="/ppt/slideMasters/theme/theme1.xml" Id="Rfc91f470cd03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cc4d6c6ee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e2e182d88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88544fa9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9cce49f37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0bb77530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d43bceee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5d5319d1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ed5e4bb64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FELDE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