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e803704f944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0d57220094807"/>
  </p:sldMasterIdLst>
  <p:sldIdLst>
    <p:sldId xmlns:r="http://schemas.openxmlformats.org/officeDocument/2006/relationships" id="256" r:id="R70687135863549ad"/>
    <p:sldId xmlns:r="http://schemas.openxmlformats.org/officeDocument/2006/relationships" id="257" r:id="Rb136a5de06de47ef"/>
    <p:sldId xmlns:r="http://schemas.openxmlformats.org/officeDocument/2006/relationships" id="258" r:id="Rca4d9cd5c8374e90"/>
    <p:sldId xmlns:r="http://schemas.openxmlformats.org/officeDocument/2006/relationships" id="259" r:id="R9f61a88e09fa46a1"/>
    <p:sldId xmlns:r="http://schemas.openxmlformats.org/officeDocument/2006/relationships" id="260" r:id="R57999ba97c4d4068"/>
    <p:sldId xmlns:r="http://schemas.openxmlformats.org/officeDocument/2006/relationships" id="261" r:id="Rba71caa39e6f427a"/>
    <p:sldId xmlns:r="http://schemas.openxmlformats.org/officeDocument/2006/relationships" id="262" r:id="R71984792ddc045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0d57220094807" /><Relationship Type="http://schemas.openxmlformats.org/officeDocument/2006/relationships/slide" Target="/ppt/slides/slide1.xml" Id="R70687135863549ad" /><Relationship Type="http://schemas.openxmlformats.org/officeDocument/2006/relationships/slide" Target="/ppt/slides/slide2.xml" Id="Rb136a5de06de47ef" /><Relationship Type="http://schemas.openxmlformats.org/officeDocument/2006/relationships/slide" Target="/ppt/slides/slide3.xml" Id="Rca4d9cd5c8374e90" /><Relationship Type="http://schemas.openxmlformats.org/officeDocument/2006/relationships/slide" Target="/ppt/slides/slide4.xml" Id="R9f61a88e09fa46a1" /><Relationship Type="http://schemas.openxmlformats.org/officeDocument/2006/relationships/slide" Target="/ppt/slides/slide5.xml" Id="R57999ba97c4d4068" /><Relationship Type="http://schemas.openxmlformats.org/officeDocument/2006/relationships/slide" Target="/ppt/slides/slide6.xml" Id="Rba71caa39e6f427a" /><Relationship Type="http://schemas.openxmlformats.org/officeDocument/2006/relationships/slide" Target="/ppt/slides/slide7.xml" Id="R71984792ddc045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41df7aa17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57baef79c4b56" /><Relationship Type="http://schemas.openxmlformats.org/officeDocument/2006/relationships/theme" Target="/ppt/slideMasters/theme/theme1.xml" Id="R55fe6090e872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d57baef79c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f71ce8f504e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a49d7ef2f4d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453d2943e4b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684a0342540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56638ccce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6c58e26e346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0fff30f9c46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NUMEROS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379 516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