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f5872e96eb4d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c31e5501bb417e"/>
  </p:sldMasterIdLst>
  <p:sldIdLst>
    <p:sldId xmlns:r="http://schemas.openxmlformats.org/officeDocument/2006/relationships" id="256" r:id="R530aa146c8844b38"/>
    <p:sldId xmlns:r="http://schemas.openxmlformats.org/officeDocument/2006/relationships" id="257" r:id="R022f2a72c09e4ae3"/>
    <p:sldId xmlns:r="http://schemas.openxmlformats.org/officeDocument/2006/relationships" id="258" r:id="Ra442f560f1d74bde"/>
    <p:sldId xmlns:r="http://schemas.openxmlformats.org/officeDocument/2006/relationships" id="259" r:id="Rc12cb03a23d54192"/>
    <p:sldId xmlns:r="http://schemas.openxmlformats.org/officeDocument/2006/relationships" id="260" r:id="Rf98af7135797470e"/>
    <p:sldId xmlns:r="http://schemas.openxmlformats.org/officeDocument/2006/relationships" id="261" r:id="R21f68937f1984599"/>
    <p:sldId xmlns:r="http://schemas.openxmlformats.org/officeDocument/2006/relationships" id="262" r:id="R9e86d3b6636a48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c31e5501bb417e" /><Relationship Type="http://schemas.openxmlformats.org/officeDocument/2006/relationships/slide" Target="/ppt/slides/slide1.xml" Id="R530aa146c8844b38" /><Relationship Type="http://schemas.openxmlformats.org/officeDocument/2006/relationships/slide" Target="/ppt/slides/slide2.xml" Id="R022f2a72c09e4ae3" /><Relationship Type="http://schemas.openxmlformats.org/officeDocument/2006/relationships/slide" Target="/ppt/slides/slide3.xml" Id="Ra442f560f1d74bde" /><Relationship Type="http://schemas.openxmlformats.org/officeDocument/2006/relationships/slide" Target="/ppt/slides/slide4.xml" Id="Rc12cb03a23d54192" /><Relationship Type="http://schemas.openxmlformats.org/officeDocument/2006/relationships/slide" Target="/ppt/slides/slide5.xml" Id="Rf98af7135797470e" /><Relationship Type="http://schemas.openxmlformats.org/officeDocument/2006/relationships/slide" Target="/ppt/slides/slide6.xml" Id="R21f68937f1984599" /><Relationship Type="http://schemas.openxmlformats.org/officeDocument/2006/relationships/slide" Target="/ppt/slides/slide7.xml" Id="R9e86d3b6636a48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ef9bf6e50548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787cb11a849c0" /><Relationship Type="http://schemas.openxmlformats.org/officeDocument/2006/relationships/theme" Target="/ppt/slideMasters/theme/theme1.xml" Id="Rea86449447204e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a787cb11a849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42579a92547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c9947b3a949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2501915a444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32451cb804f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48ba99b1f41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b75bd7e8545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14fc047474a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HAGEN HOLDING OG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HOLDING OG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894 329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2 862 141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2 881 836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Veienmoen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3517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928 163 512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