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aaaecdf70448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0a96c97f1c42aa"/>
  </p:sldMasterIdLst>
  <p:sldIdLst>
    <p:sldId xmlns:r="http://schemas.openxmlformats.org/officeDocument/2006/relationships" id="256" r:id="Ra723c88690ac4c28"/>
    <p:sldId xmlns:r="http://schemas.openxmlformats.org/officeDocument/2006/relationships" id="257" r:id="R46c369980f8843d5"/>
    <p:sldId xmlns:r="http://schemas.openxmlformats.org/officeDocument/2006/relationships" id="258" r:id="Rda5a4901533a43bf"/>
    <p:sldId xmlns:r="http://schemas.openxmlformats.org/officeDocument/2006/relationships" id="259" r:id="R7e8fce7dba3b4026"/>
    <p:sldId xmlns:r="http://schemas.openxmlformats.org/officeDocument/2006/relationships" id="260" r:id="Ra225f483325f4b0d"/>
    <p:sldId xmlns:r="http://schemas.openxmlformats.org/officeDocument/2006/relationships" id="261" r:id="Rc89a75b3a9584ea5"/>
    <p:sldId xmlns:r="http://schemas.openxmlformats.org/officeDocument/2006/relationships" id="262" r:id="Rc2fd024d508340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0a96c97f1c42aa" /><Relationship Type="http://schemas.openxmlformats.org/officeDocument/2006/relationships/slide" Target="/ppt/slides/slide1.xml" Id="Ra723c88690ac4c28" /><Relationship Type="http://schemas.openxmlformats.org/officeDocument/2006/relationships/slide" Target="/ppt/slides/slide2.xml" Id="R46c369980f8843d5" /><Relationship Type="http://schemas.openxmlformats.org/officeDocument/2006/relationships/slide" Target="/ppt/slides/slide3.xml" Id="Rda5a4901533a43bf" /><Relationship Type="http://schemas.openxmlformats.org/officeDocument/2006/relationships/slide" Target="/ppt/slides/slide4.xml" Id="R7e8fce7dba3b4026" /><Relationship Type="http://schemas.openxmlformats.org/officeDocument/2006/relationships/slide" Target="/ppt/slides/slide5.xml" Id="Ra225f483325f4b0d" /><Relationship Type="http://schemas.openxmlformats.org/officeDocument/2006/relationships/slide" Target="/ppt/slides/slide6.xml" Id="Rc89a75b3a9584ea5" /><Relationship Type="http://schemas.openxmlformats.org/officeDocument/2006/relationships/slide" Target="/ppt/slides/slide7.xml" Id="Rc2fd024d508340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d59adf1acf44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00f5616de4349" /><Relationship Type="http://schemas.openxmlformats.org/officeDocument/2006/relationships/theme" Target="/ppt/slideMasters/theme/theme1.xml" Id="R227e4fed7aff4b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000f5616de43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94cc407a54f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62430c8954a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f1f19a66045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40a9d6efe47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39262c4a84d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7a845ef8243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2e934ac3d44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SCHØNINGSGATE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SCHØNINGSGATE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−11 873 573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−28 818 653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131 158 865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BA5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RV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928 092 003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