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92a8deafba40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74a1a69ae4640"/>
  </p:sldMasterIdLst>
  <p:sldIdLst>
    <p:sldId xmlns:r="http://schemas.openxmlformats.org/officeDocument/2006/relationships" id="256" r:id="R30acf19836334da9"/>
    <p:sldId xmlns:r="http://schemas.openxmlformats.org/officeDocument/2006/relationships" id="257" r:id="Rb37319baf29e450c"/>
    <p:sldId xmlns:r="http://schemas.openxmlformats.org/officeDocument/2006/relationships" id="258" r:id="Re989fb5935a24c81"/>
    <p:sldId xmlns:r="http://schemas.openxmlformats.org/officeDocument/2006/relationships" id="259" r:id="Ra21b2a258ed54a72"/>
    <p:sldId xmlns:r="http://schemas.openxmlformats.org/officeDocument/2006/relationships" id="260" r:id="Re203efc2d4ac4821"/>
    <p:sldId xmlns:r="http://schemas.openxmlformats.org/officeDocument/2006/relationships" id="261" r:id="R5b882059a9484ce3"/>
    <p:sldId xmlns:r="http://schemas.openxmlformats.org/officeDocument/2006/relationships" id="262" r:id="Rab4df193d9bc46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74a1a69ae4640" /><Relationship Type="http://schemas.openxmlformats.org/officeDocument/2006/relationships/slide" Target="/ppt/slides/slide1.xml" Id="R30acf19836334da9" /><Relationship Type="http://schemas.openxmlformats.org/officeDocument/2006/relationships/slide" Target="/ppt/slides/slide2.xml" Id="Rb37319baf29e450c" /><Relationship Type="http://schemas.openxmlformats.org/officeDocument/2006/relationships/slide" Target="/ppt/slides/slide3.xml" Id="Re989fb5935a24c81" /><Relationship Type="http://schemas.openxmlformats.org/officeDocument/2006/relationships/slide" Target="/ppt/slides/slide4.xml" Id="Ra21b2a258ed54a72" /><Relationship Type="http://schemas.openxmlformats.org/officeDocument/2006/relationships/slide" Target="/ppt/slides/slide5.xml" Id="Re203efc2d4ac4821" /><Relationship Type="http://schemas.openxmlformats.org/officeDocument/2006/relationships/slide" Target="/ppt/slides/slide6.xml" Id="R5b882059a9484ce3" /><Relationship Type="http://schemas.openxmlformats.org/officeDocument/2006/relationships/slide" Target="/ppt/slides/slide7.xml" Id="Rab4df193d9bc46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2be5f748ca41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419ee65f54cc8" /><Relationship Type="http://schemas.openxmlformats.org/officeDocument/2006/relationships/theme" Target="/ppt/slideMasters/theme/theme1.xml" Id="R743326d734fc41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5419ee65f54c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5d7e1ac9f43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49134d28c41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72114ca4746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bc356929444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866683fb449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4aefef4e445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ee85dc3bb46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FØRSTEHJELP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BRATLI PER VIGGO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