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9cce64b1c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8877732044cdc"/>
  </p:sldMasterIdLst>
  <p:sldIdLst>
    <p:sldId xmlns:r="http://schemas.openxmlformats.org/officeDocument/2006/relationships" id="256" r:id="R8d3955da87b34e86"/>
    <p:sldId xmlns:r="http://schemas.openxmlformats.org/officeDocument/2006/relationships" id="257" r:id="Rafc7f3d109f14338"/>
    <p:sldId xmlns:r="http://schemas.openxmlformats.org/officeDocument/2006/relationships" id="258" r:id="Rec8b5b0a629c4f48"/>
    <p:sldId xmlns:r="http://schemas.openxmlformats.org/officeDocument/2006/relationships" id="259" r:id="Rd091b1a9da354bca"/>
    <p:sldId xmlns:r="http://schemas.openxmlformats.org/officeDocument/2006/relationships" id="260" r:id="R461bf4566faf4db5"/>
    <p:sldId xmlns:r="http://schemas.openxmlformats.org/officeDocument/2006/relationships" id="261" r:id="Rab4ed25d3610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8877732044cdc" /><Relationship Type="http://schemas.openxmlformats.org/officeDocument/2006/relationships/slide" Target="/ppt/slides/slide1.xml" Id="R8d3955da87b34e86" /><Relationship Type="http://schemas.openxmlformats.org/officeDocument/2006/relationships/slide" Target="/ppt/slides/slide2.xml" Id="Rafc7f3d109f14338" /><Relationship Type="http://schemas.openxmlformats.org/officeDocument/2006/relationships/slide" Target="/ppt/slides/slide3.xml" Id="Rec8b5b0a629c4f48" /><Relationship Type="http://schemas.openxmlformats.org/officeDocument/2006/relationships/slide" Target="/ppt/slides/slide4.xml" Id="Rd091b1a9da354bca" /><Relationship Type="http://schemas.openxmlformats.org/officeDocument/2006/relationships/slide" Target="/ppt/slides/slide5.xml" Id="R461bf4566faf4db5" /><Relationship Type="http://schemas.openxmlformats.org/officeDocument/2006/relationships/slide" Target="/ppt/slides/slide6.xml" Id="Rab4ed25d3610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3d41cf614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8c9879ff640da" /><Relationship Type="http://schemas.openxmlformats.org/officeDocument/2006/relationships/theme" Target="/ppt/slideMasters/theme/theme1.xml" Id="Ra5fb4fb63fd1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48c9879ff6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88b76a40c4d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bb3765408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7814e4968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a2fb58fec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4e778aaad46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77cc56e9c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