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a117e5476148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b151bf4f364864"/>
  </p:sldMasterIdLst>
  <p:sldIdLst>
    <p:sldId xmlns:r="http://schemas.openxmlformats.org/officeDocument/2006/relationships" id="256" r:id="R6a77acd22ef14177"/>
    <p:sldId xmlns:r="http://schemas.openxmlformats.org/officeDocument/2006/relationships" id="257" r:id="R595992f71d69410a"/>
    <p:sldId xmlns:r="http://schemas.openxmlformats.org/officeDocument/2006/relationships" id="258" r:id="Rbf94e31431a74818"/>
    <p:sldId xmlns:r="http://schemas.openxmlformats.org/officeDocument/2006/relationships" id="259" r:id="Re778f3fc86094727"/>
    <p:sldId xmlns:r="http://schemas.openxmlformats.org/officeDocument/2006/relationships" id="260" r:id="R6bba577f62a54215"/>
    <p:sldId xmlns:r="http://schemas.openxmlformats.org/officeDocument/2006/relationships" id="261" r:id="R8114dcf4595a44ad"/>
    <p:sldId xmlns:r="http://schemas.openxmlformats.org/officeDocument/2006/relationships" id="262" r:id="R4facf92a53ea4e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151bf4f364864" /><Relationship Type="http://schemas.openxmlformats.org/officeDocument/2006/relationships/slide" Target="/ppt/slides/slide1.xml" Id="R6a77acd22ef14177" /><Relationship Type="http://schemas.openxmlformats.org/officeDocument/2006/relationships/slide" Target="/ppt/slides/slide2.xml" Id="R595992f71d69410a" /><Relationship Type="http://schemas.openxmlformats.org/officeDocument/2006/relationships/slide" Target="/ppt/slides/slide3.xml" Id="Rbf94e31431a74818" /><Relationship Type="http://schemas.openxmlformats.org/officeDocument/2006/relationships/slide" Target="/ppt/slides/slide4.xml" Id="Re778f3fc86094727" /><Relationship Type="http://schemas.openxmlformats.org/officeDocument/2006/relationships/slide" Target="/ppt/slides/slide5.xml" Id="R6bba577f62a54215" /><Relationship Type="http://schemas.openxmlformats.org/officeDocument/2006/relationships/slide" Target="/ppt/slides/slide6.xml" Id="R8114dcf4595a44ad" /><Relationship Type="http://schemas.openxmlformats.org/officeDocument/2006/relationships/slide" Target="/ppt/slides/slide7.xml" Id="R4facf92a53ea4e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2ca81e7f849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3e9be517740e7" /><Relationship Type="http://schemas.openxmlformats.org/officeDocument/2006/relationships/theme" Target="/ppt/slideMasters/theme/theme1.xml" Id="R93487111538c4b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83e9be517740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1e81b800f42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5c0dc42ce44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cd83dfe7441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612400a6647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363ea114d42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08aa698c24f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4d071c65549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VENTILASJON I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VENTILASJON I 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RENGÅRD JAN-ROGER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