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594897896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179ee60cd471c"/>
  </p:sldMasterIdLst>
  <p:sldIdLst>
    <p:sldId xmlns:r="http://schemas.openxmlformats.org/officeDocument/2006/relationships" id="256" r:id="R0d0d16d47fec488b"/>
    <p:sldId xmlns:r="http://schemas.openxmlformats.org/officeDocument/2006/relationships" id="257" r:id="Ra72eb7f90db74b75"/>
    <p:sldId xmlns:r="http://schemas.openxmlformats.org/officeDocument/2006/relationships" id="258" r:id="Ra29a7ca8ef53450b"/>
    <p:sldId xmlns:r="http://schemas.openxmlformats.org/officeDocument/2006/relationships" id="259" r:id="R95177c5cae684a0a"/>
    <p:sldId xmlns:r="http://schemas.openxmlformats.org/officeDocument/2006/relationships" id="260" r:id="Rc805a8589809417b"/>
    <p:sldId xmlns:r="http://schemas.openxmlformats.org/officeDocument/2006/relationships" id="261" r:id="R1f7d47642c88479e"/>
    <p:sldId xmlns:r="http://schemas.openxmlformats.org/officeDocument/2006/relationships" id="262" r:id="R71ef01dd49f043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179ee60cd471c" /><Relationship Type="http://schemas.openxmlformats.org/officeDocument/2006/relationships/slide" Target="/ppt/slides/slide1.xml" Id="R0d0d16d47fec488b" /><Relationship Type="http://schemas.openxmlformats.org/officeDocument/2006/relationships/slide" Target="/ppt/slides/slide2.xml" Id="Ra72eb7f90db74b75" /><Relationship Type="http://schemas.openxmlformats.org/officeDocument/2006/relationships/slide" Target="/ppt/slides/slide3.xml" Id="Ra29a7ca8ef53450b" /><Relationship Type="http://schemas.openxmlformats.org/officeDocument/2006/relationships/slide" Target="/ppt/slides/slide4.xml" Id="R95177c5cae684a0a" /><Relationship Type="http://schemas.openxmlformats.org/officeDocument/2006/relationships/slide" Target="/ppt/slides/slide5.xml" Id="Rc805a8589809417b" /><Relationship Type="http://schemas.openxmlformats.org/officeDocument/2006/relationships/slide" Target="/ppt/slides/slide6.xml" Id="R1f7d47642c88479e" /><Relationship Type="http://schemas.openxmlformats.org/officeDocument/2006/relationships/slide" Target="/ppt/slides/slide7.xml" Id="R71ef01dd49f043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046d0ecc145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974c388c645b5" /><Relationship Type="http://schemas.openxmlformats.org/officeDocument/2006/relationships/theme" Target="/ppt/slideMasters/theme/theme1.xml" Id="R105c92c0396f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2974c388c6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2a94cd41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de7a54bea44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0056c7d18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46f5c6785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3222fc870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a16325f8c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dbf1fcec0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1 287 048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ERICA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Dramstadåsen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928 035 891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