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b31500f38f42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3e7cf7c6654d42"/>
  </p:sldMasterIdLst>
  <p:sldIdLst>
    <p:sldId xmlns:r="http://schemas.openxmlformats.org/officeDocument/2006/relationships" id="256" r:id="R060ba403681b4f31"/>
    <p:sldId xmlns:r="http://schemas.openxmlformats.org/officeDocument/2006/relationships" id="257" r:id="R1279de2d5ed94d05"/>
    <p:sldId xmlns:r="http://schemas.openxmlformats.org/officeDocument/2006/relationships" id="258" r:id="R89e15abe6cbf4839"/>
    <p:sldId xmlns:r="http://schemas.openxmlformats.org/officeDocument/2006/relationships" id="259" r:id="R768f313b00b94bcb"/>
    <p:sldId xmlns:r="http://schemas.openxmlformats.org/officeDocument/2006/relationships" id="260" r:id="Re4563bacc77041c5"/>
    <p:sldId xmlns:r="http://schemas.openxmlformats.org/officeDocument/2006/relationships" id="261" r:id="Rbb741538e0734ab3"/>
    <p:sldId xmlns:r="http://schemas.openxmlformats.org/officeDocument/2006/relationships" id="262" r:id="Rc1f955dc3a064d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3e7cf7c6654d42" /><Relationship Type="http://schemas.openxmlformats.org/officeDocument/2006/relationships/slide" Target="/ppt/slides/slide1.xml" Id="R060ba403681b4f31" /><Relationship Type="http://schemas.openxmlformats.org/officeDocument/2006/relationships/slide" Target="/ppt/slides/slide2.xml" Id="R1279de2d5ed94d05" /><Relationship Type="http://schemas.openxmlformats.org/officeDocument/2006/relationships/slide" Target="/ppt/slides/slide3.xml" Id="R89e15abe6cbf4839" /><Relationship Type="http://schemas.openxmlformats.org/officeDocument/2006/relationships/slide" Target="/ppt/slides/slide4.xml" Id="R768f313b00b94bcb" /><Relationship Type="http://schemas.openxmlformats.org/officeDocument/2006/relationships/slide" Target="/ppt/slides/slide5.xml" Id="Re4563bacc77041c5" /><Relationship Type="http://schemas.openxmlformats.org/officeDocument/2006/relationships/slide" Target="/ppt/slides/slide6.xml" Id="Rbb741538e0734ab3" /><Relationship Type="http://schemas.openxmlformats.org/officeDocument/2006/relationships/slide" Target="/ppt/slides/slide7.xml" Id="Rc1f955dc3a064d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c489e894a840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55b663dc4493d" /><Relationship Type="http://schemas.openxmlformats.org/officeDocument/2006/relationships/theme" Target="/ppt/slideMasters/theme/theme1.xml" Id="Rd2b18f6b4bf641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d55b663dc449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9e72ae70548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3f31ad3ca49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3d9f97c7d4d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54ffc6e6849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382ce3a1341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9626faedd4e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2b4c249d440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VIWO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VIWO INVEST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282 946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916 911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1 038 124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ØSTERHAUG VIBEKE WÅLEN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Vibeke Wålen Østerhaug, Bøkkervegen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2618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928 012 697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