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fb04aca3d34e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cee2abaeee4e56"/>
  </p:sldMasterIdLst>
  <p:sldIdLst>
    <p:sldId xmlns:r="http://schemas.openxmlformats.org/officeDocument/2006/relationships" id="256" r:id="R22dd6546dd6740a2"/>
    <p:sldId xmlns:r="http://schemas.openxmlformats.org/officeDocument/2006/relationships" id="257" r:id="R5387cb30b8d846a9"/>
    <p:sldId xmlns:r="http://schemas.openxmlformats.org/officeDocument/2006/relationships" id="258" r:id="Re518f0e87d7e435b"/>
    <p:sldId xmlns:r="http://schemas.openxmlformats.org/officeDocument/2006/relationships" id="259" r:id="R013b9f7689a9462c"/>
    <p:sldId xmlns:r="http://schemas.openxmlformats.org/officeDocument/2006/relationships" id="260" r:id="R644d4e611d934b07"/>
    <p:sldId xmlns:r="http://schemas.openxmlformats.org/officeDocument/2006/relationships" id="261" r:id="Re65c2c79011e46be"/>
    <p:sldId xmlns:r="http://schemas.openxmlformats.org/officeDocument/2006/relationships" id="262" r:id="R2e4fc4074a5d4a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ee2abaeee4e56" /><Relationship Type="http://schemas.openxmlformats.org/officeDocument/2006/relationships/slide" Target="/ppt/slides/slide1.xml" Id="R22dd6546dd6740a2" /><Relationship Type="http://schemas.openxmlformats.org/officeDocument/2006/relationships/slide" Target="/ppt/slides/slide2.xml" Id="R5387cb30b8d846a9" /><Relationship Type="http://schemas.openxmlformats.org/officeDocument/2006/relationships/slide" Target="/ppt/slides/slide3.xml" Id="Re518f0e87d7e435b" /><Relationship Type="http://schemas.openxmlformats.org/officeDocument/2006/relationships/slide" Target="/ppt/slides/slide4.xml" Id="R013b9f7689a9462c" /><Relationship Type="http://schemas.openxmlformats.org/officeDocument/2006/relationships/slide" Target="/ppt/slides/slide5.xml" Id="R644d4e611d934b07" /><Relationship Type="http://schemas.openxmlformats.org/officeDocument/2006/relationships/slide" Target="/ppt/slides/slide6.xml" Id="Re65c2c79011e46be" /><Relationship Type="http://schemas.openxmlformats.org/officeDocument/2006/relationships/slide" Target="/ppt/slides/slide7.xml" Id="R2e4fc4074a5d4a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de7f4f82845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5870f88d94731" /><Relationship Type="http://schemas.openxmlformats.org/officeDocument/2006/relationships/theme" Target="/ppt/slideMasters/theme/theme1.xml" Id="R2d1f0a2a1e514f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c5870f88d947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9a35bb042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d755c427940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fa6e492724c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23407848c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ac52a28fd46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c4cbe8f314b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1071e0a1d42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934 612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ANNETTE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Volegutua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as@orr.no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927 994 488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