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3138c2e5e44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58291a05a4161"/>
  </p:sldMasterIdLst>
  <p:sldIdLst>
    <p:sldId xmlns:r="http://schemas.openxmlformats.org/officeDocument/2006/relationships" id="256" r:id="R914e77fceadb459b"/>
    <p:sldId xmlns:r="http://schemas.openxmlformats.org/officeDocument/2006/relationships" id="257" r:id="R9bd484a99a4b4c03"/>
    <p:sldId xmlns:r="http://schemas.openxmlformats.org/officeDocument/2006/relationships" id="258" r:id="Ra407d8c91a7841c2"/>
    <p:sldId xmlns:r="http://schemas.openxmlformats.org/officeDocument/2006/relationships" id="259" r:id="Rfca0c7010e014388"/>
    <p:sldId xmlns:r="http://schemas.openxmlformats.org/officeDocument/2006/relationships" id="260" r:id="R04cce710f0554036"/>
    <p:sldId xmlns:r="http://schemas.openxmlformats.org/officeDocument/2006/relationships" id="261" r:id="Rb85069525e1f4859"/>
    <p:sldId xmlns:r="http://schemas.openxmlformats.org/officeDocument/2006/relationships" id="262" r:id="R6c2a5d47260f4e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58291a05a4161" /><Relationship Type="http://schemas.openxmlformats.org/officeDocument/2006/relationships/slide" Target="/ppt/slides/slide1.xml" Id="R914e77fceadb459b" /><Relationship Type="http://schemas.openxmlformats.org/officeDocument/2006/relationships/slide" Target="/ppt/slides/slide2.xml" Id="R9bd484a99a4b4c03" /><Relationship Type="http://schemas.openxmlformats.org/officeDocument/2006/relationships/slide" Target="/ppt/slides/slide3.xml" Id="Ra407d8c91a7841c2" /><Relationship Type="http://schemas.openxmlformats.org/officeDocument/2006/relationships/slide" Target="/ppt/slides/slide4.xml" Id="Rfca0c7010e014388" /><Relationship Type="http://schemas.openxmlformats.org/officeDocument/2006/relationships/slide" Target="/ppt/slides/slide5.xml" Id="R04cce710f0554036" /><Relationship Type="http://schemas.openxmlformats.org/officeDocument/2006/relationships/slide" Target="/ppt/slides/slide6.xml" Id="Rb85069525e1f4859" /><Relationship Type="http://schemas.openxmlformats.org/officeDocument/2006/relationships/slide" Target="/ppt/slides/slide7.xml" Id="R6c2a5d47260f4e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2b4beb2ce40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a0f64cd3945a8" /><Relationship Type="http://schemas.openxmlformats.org/officeDocument/2006/relationships/theme" Target="/ppt/slideMasters/theme/theme1.xml" Id="R3e87b249c45842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7a0f64cd3945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6044801ee4e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402add514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ee74f936e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2eeb019ce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89fc47c1e4e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5a8df31b044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3db68632d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SOLHEIMSKRINGLA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SOLHEIMSKRINGLA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SOLEIEMARMOR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Solheim, Marklundveien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927 932 350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