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6d3f39486941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d67f51b37845e5"/>
  </p:sldMasterIdLst>
  <p:sldIdLst>
    <p:sldId xmlns:r="http://schemas.openxmlformats.org/officeDocument/2006/relationships" id="256" r:id="Rd1bc20959f5845b2"/>
    <p:sldId xmlns:r="http://schemas.openxmlformats.org/officeDocument/2006/relationships" id="257" r:id="R134af0a873d44bd2"/>
    <p:sldId xmlns:r="http://schemas.openxmlformats.org/officeDocument/2006/relationships" id="258" r:id="R7bc190281d694f9c"/>
    <p:sldId xmlns:r="http://schemas.openxmlformats.org/officeDocument/2006/relationships" id="259" r:id="Ra922e28ca73643b0"/>
    <p:sldId xmlns:r="http://schemas.openxmlformats.org/officeDocument/2006/relationships" id="260" r:id="R933735ef33404ec2"/>
    <p:sldId xmlns:r="http://schemas.openxmlformats.org/officeDocument/2006/relationships" id="261" r:id="R100e1bb093e14c6d"/>
    <p:sldId xmlns:r="http://schemas.openxmlformats.org/officeDocument/2006/relationships" id="262" r:id="Rea5fc64b936d42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67f51b37845e5" /><Relationship Type="http://schemas.openxmlformats.org/officeDocument/2006/relationships/slide" Target="/ppt/slides/slide1.xml" Id="Rd1bc20959f5845b2" /><Relationship Type="http://schemas.openxmlformats.org/officeDocument/2006/relationships/slide" Target="/ppt/slides/slide2.xml" Id="R134af0a873d44bd2" /><Relationship Type="http://schemas.openxmlformats.org/officeDocument/2006/relationships/slide" Target="/ppt/slides/slide3.xml" Id="R7bc190281d694f9c" /><Relationship Type="http://schemas.openxmlformats.org/officeDocument/2006/relationships/slide" Target="/ppt/slides/slide4.xml" Id="Ra922e28ca73643b0" /><Relationship Type="http://schemas.openxmlformats.org/officeDocument/2006/relationships/slide" Target="/ppt/slides/slide5.xml" Id="R933735ef33404ec2" /><Relationship Type="http://schemas.openxmlformats.org/officeDocument/2006/relationships/slide" Target="/ppt/slides/slide6.xml" Id="R100e1bb093e14c6d" /><Relationship Type="http://schemas.openxmlformats.org/officeDocument/2006/relationships/slide" Target="/ppt/slides/slide7.xml" Id="Rea5fc64b936d42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8090e28f940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2a6c6dae84a01" /><Relationship Type="http://schemas.openxmlformats.org/officeDocument/2006/relationships/theme" Target="/ppt/slideMasters/theme/theme1.xml" Id="R3b667a34c4d148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82a6c6dae84a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b4078fd434f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6b7e290674f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f20e4012c43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4caa71b7b4a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abc0637a84f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4c833e12f4f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f1e61204248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KIKHAUGEN INVEST AS ble etablert [år] og holder til i Hauglandshella.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−110 620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3 366 177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3 366 177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MYRDAL ERLEND HUGAAS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Kikhaugen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927 870 665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