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e583a7158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f9fcc157b4810"/>
  </p:sldMasterIdLst>
  <p:sldIdLst>
    <p:sldId xmlns:r="http://schemas.openxmlformats.org/officeDocument/2006/relationships" id="256" r:id="R6f41c5ba3ad24ddb"/>
    <p:sldId xmlns:r="http://schemas.openxmlformats.org/officeDocument/2006/relationships" id="257" r:id="R1c146848973c487c"/>
    <p:sldId xmlns:r="http://schemas.openxmlformats.org/officeDocument/2006/relationships" id="258" r:id="R16c43b58c0444209"/>
    <p:sldId xmlns:r="http://schemas.openxmlformats.org/officeDocument/2006/relationships" id="259" r:id="Rb17afa85532d4b4d"/>
    <p:sldId xmlns:r="http://schemas.openxmlformats.org/officeDocument/2006/relationships" id="260" r:id="Re726b310c8324ade"/>
    <p:sldId xmlns:r="http://schemas.openxmlformats.org/officeDocument/2006/relationships" id="261" r:id="R83ac0d55cb8b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f9fcc157b4810" /><Relationship Type="http://schemas.openxmlformats.org/officeDocument/2006/relationships/slide" Target="/ppt/slides/slide1.xml" Id="R6f41c5ba3ad24ddb" /><Relationship Type="http://schemas.openxmlformats.org/officeDocument/2006/relationships/slide" Target="/ppt/slides/slide2.xml" Id="R1c146848973c487c" /><Relationship Type="http://schemas.openxmlformats.org/officeDocument/2006/relationships/slide" Target="/ppt/slides/slide3.xml" Id="R16c43b58c0444209" /><Relationship Type="http://schemas.openxmlformats.org/officeDocument/2006/relationships/slide" Target="/ppt/slides/slide4.xml" Id="Rb17afa85532d4b4d" /><Relationship Type="http://schemas.openxmlformats.org/officeDocument/2006/relationships/slide" Target="/ppt/slides/slide5.xml" Id="Re726b310c8324ade" /><Relationship Type="http://schemas.openxmlformats.org/officeDocument/2006/relationships/slide" Target="/ppt/slides/slide6.xml" Id="R83ac0d55cb8b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67eec2501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05d2b0454e07" /><Relationship Type="http://schemas.openxmlformats.org/officeDocument/2006/relationships/theme" Target="/ppt/slideMasters/theme/theme1.xml" Id="Rce4963ba2257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a05d2b045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c901d5e0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2f1d2104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b7481c3b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091b59ad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1705c9c7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261bee3f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