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47a4ec869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ba0aa22ea4edb"/>
  </p:sldMasterIdLst>
  <p:sldIdLst>
    <p:sldId xmlns:r="http://schemas.openxmlformats.org/officeDocument/2006/relationships" id="256" r:id="Rbd2883ba1f77447e"/>
    <p:sldId xmlns:r="http://schemas.openxmlformats.org/officeDocument/2006/relationships" id="257" r:id="Red1abea1243040be"/>
    <p:sldId xmlns:r="http://schemas.openxmlformats.org/officeDocument/2006/relationships" id="258" r:id="Ra4db9ae235874ef2"/>
    <p:sldId xmlns:r="http://schemas.openxmlformats.org/officeDocument/2006/relationships" id="259" r:id="Rd30d6cbcb3a24421"/>
    <p:sldId xmlns:r="http://schemas.openxmlformats.org/officeDocument/2006/relationships" id="260" r:id="R20107db2c7bb4c12"/>
    <p:sldId xmlns:r="http://schemas.openxmlformats.org/officeDocument/2006/relationships" id="261" r:id="Rf9bc215dd5a146c6"/>
    <p:sldId xmlns:r="http://schemas.openxmlformats.org/officeDocument/2006/relationships" id="262" r:id="R79306f23944d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ba0aa22ea4edb" /><Relationship Type="http://schemas.openxmlformats.org/officeDocument/2006/relationships/slide" Target="/ppt/slides/slide1.xml" Id="Rbd2883ba1f77447e" /><Relationship Type="http://schemas.openxmlformats.org/officeDocument/2006/relationships/slide" Target="/ppt/slides/slide2.xml" Id="Red1abea1243040be" /><Relationship Type="http://schemas.openxmlformats.org/officeDocument/2006/relationships/slide" Target="/ppt/slides/slide3.xml" Id="Ra4db9ae235874ef2" /><Relationship Type="http://schemas.openxmlformats.org/officeDocument/2006/relationships/slide" Target="/ppt/slides/slide4.xml" Id="Rd30d6cbcb3a24421" /><Relationship Type="http://schemas.openxmlformats.org/officeDocument/2006/relationships/slide" Target="/ppt/slides/slide5.xml" Id="R20107db2c7bb4c12" /><Relationship Type="http://schemas.openxmlformats.org/officeDocument/2006/relationships/slide" Target="/ppt/slides/slide6.xml" Id="Rf9bc215dd5a146c6" /><Relationship Type="http://schemas.openxmlformats.org/officeDocument/2006/relationships/slide" Target="/ppt/slides/slide7.xml" Id="R79306f23944d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036777597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d61a84a6c49ea" /><Relationship Type="http://schemas.openxmlformats.org/officeDocument/2006/relationships/theme" Target="/ppt/slideMasters/theme/theme1.xml" Id="R51951e67c9d3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d61a84a6c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86c9ebd4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a132a01e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61b4fa75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1ec7b82c5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d58f1264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96da9702a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c73b23c6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