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a319583ec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2a9eb02de4efe"/>
  </p:sldMasterIdLst>
  <p:sldIdLst>
    <p:sldId xmlns:r="http://schemas.openxmlformats.org/officeDocument/2006/relationships" id="256" r:id="Rddb72a9b2aa64b6e"/>
    <p:sldId xmlns:r="http://schemas.openxmlformats.org/officeDocument/2006/relationships" id="257" r:id="R6211b226cf8f446d"/>
    <p:sldId xmlns:r="http://schemas.openxmlformats.org/officeDocument/2006/relationships" id="258" r:id="Rf4ef86946a5549b6"/>
    <p:sldId xmlns:r="http://schemas.openxmlformats.org/officeDocument/2006/relationships" id="259" r:id="R57dc3c4a22544382"/>
    <p:sldId xmlns:r="http://schemas.openxmlformats.org/officeDocument/2006/relationships" id="260" r:id="Rddb487950ea3411d"/>
    <p:sldId xmlns:r="http://schemas.openxmlformats.org/officeDocument/2006/relationships" id="261" r:id="Rdb4864072bf442b6"/>
    <p:sldId xmlns:r="http://schemas.openxmlformats.org/officeDocument/2006/relationships" id="262" r:id="Rdb5e7ca442cf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2a9eb02de4efe" /><Relationship Type="http://schemas.openxmlformats.org/officeDocument/2006/relationships/slide" Target="/ppt/slides/slide1.xml" Id="Rddb72a9b2aa64b6e" /><Relationship Type="http://schemas.openxmlformats.org/officeDocument/2006/relationships/slide" Target="/ppt/slides/slide2.xml" Id="R6211b226cf8f446d" /><Relationship Type="http://schemas.openxmlformats.org/officeDocument/2006/relationships/slide" Target="/ppt/slides/slide3.xml" Id="Rf4ef86946a5549b6" /><Relationship Type="http://schemas.openxmlformats.org/officeDocument/2006/relationships/slide" Target="/ppt/slides/slide4.xml" Id="R57dc3c4a22544382" /><Relationship Type="http://schemas.openxmlformats.org/officeDocument/2006/relationships/slide" Target="/ppt/slides/slide5.xml" Id="Rddb487950ea3411d" /><Relationship Type="http://schemas.openxmlformats.org/officeDocument/2006/relationships/slide" Target="/ppt/slides/slide6.xml" Id="Rdb4864072bf442b6" /><Relationship Type="http://schemas.openxmlformats.org/officeDocument/2006/relationships/slide" Target="/ppt/slides/slide7.xml" Id="Rdb5e7ca442cf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dc5303162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83c8448b4493" /><Relationship Type="http://schemas.openxmlformats.org/officeDocument/2006/relationships/theme" Target="/ppt/slideMasters/theme/theme1.xml" Id="R764d75fe5ccc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f83c8448b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dd0afdd61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6ff8e56f5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95249256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3d343f992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92731f05b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84aed755a46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2aa94b26a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