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61250c86b848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3573d2b6c1422e"/>
  </p:sldMasterIdLst>
  <p:sldIdLst>
    <p:sldId xmlns:r="http://schemas.openxmlformats.org/officeDocument/2006/relationships" id="256" r:id="Re86b94a1a8484f2f"/>
    <p:sldId xmlns:r="http://schemas.openxmlformats.org/officeDocument/2006/relationships" id="257" r:id="R96f58ead408c4587"/>
    <p:sldId xmlns:r="http://schemas.openxmlformats.org/officeDocument/2006/relationships" id="258" r:id="R19d75086db07451e"/>
    <p:sldId xmlns:r="http://schemas.openxmlformats.org/officeDocument/2006/relationships" id="259" r:id="Rd1f920bb2b154ce9"/>
    <p:sldId xmlns:r="http://schemas.openxmlformats.org/officeDocument/2006/relationships" id="260" r:id="Raf6a965177bb474e"/>
    <p:sldId xmlns:r="http://schemas.openxmlformats.org/officeDocument/2006/relationships" id="261" r:id="R448d5f7ff3ab42a5"/>
    <p:sldId xmlns:r="http://schemas.openxmlformats.org/officeDocument/2006/relationships" id="262" r:id="R3ecf88ab52574e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3573d2b6c1422e" /><Relationship Type="http://schemas.openxmlformats.org/officeDocument/2006/relationships/slide" Target="/ppt/slides/slide1.xml" Id="Re86b94a1a8484f2f" /><Relationship Type="http://schemas.openxmlformats.org/officeDocument/2006/relationships/slide" Target="/ppt/slides/slide2.xml" Id="R96f58ead408c4587" /><Relationship Type="http://schemas.openxmlformats.org/officeDocument/2006/relationships/slide" Target="/ppt/slides/slide3.xml" Id="R19d75086db07451e" /><Relationship Type="http://schemas.openxmlformats.org/officeDocument/2006/relationships/slide" Target="/ppt/slides/slide4.xml" Id="Rd1f920bb2b154ce9" /><Relationship Type="http://schemas.openxmlformats.org/officeDocument/2006/relationships/slide" Target="/ppt/slides/slide5.xml" Id="Raf6a965177bb474e" /><Relationship Type="http://schemas.openxmlformats.org/officeDocument/2006/relationships/slide" Target="/ppt/slides/slide6.xml" Id="R448d5f7ff3ab42a5" /><Relationship Type="http://schemas.openxmlformats.org/officeDocument/2006/relationships/slide" Target="/ppt/slides/slide7.xml" Id="R3ecf88ab52574e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78a0bd803d4a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2f4e1a82444de" /><Relationship Type="http://schemas.openxmlformats.org/officeDocument/2006/relationships/theme" Target="/ppt/slideMasters/theme/theme1.xml" Id="R908c95e4022c46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62f4e1a82444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37c68b78941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a67f510c64e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9a881dd3b49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1cffbfe884d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afbd9250844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029ba7dbe4e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76cc9ca6d4d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OLMALE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OLMALE INVEST AS ble etablert [år] og holder til i Harøy.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9 789 975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630 427 232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630 476 964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anders.sandoy@rostein.com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927 808 390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