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2358ee759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a20545d4e472a"/>
  </p:sldMasterIdLst>
  <p:sldIdLst>
    <p:sldId xmlns:r="http://schemas.openxmlformats.org/officeDocument/2006/relationships" id="256" r:id="Rda08f4ff9c884ebd"/>
    <p:sldId xmlns:r="http://schemas.openxmlformats.org/officeDocument/2006/relationships" id="257" r:id="Rebb12d753de84fe9"/>
    <p:sldId xmlns:r="http://schemas.openxmlformats.org/officeDocument/2006/relationships" id="258" r:id="R2a7c2bbdba9f4c26"/>
    <p:sldId xmlns:r="http://schemas.openxmlformats.org/officeDocument/2006/relationships" id="259" r:id="R49c68b11052c47a0"/>
    <p:sldId xmlns:r="http://schemas.openxmlformats.org/officeDocument/2006/relationships" id="260" r:id="Rf0ef63cba3e24fec"/>
    <p:sldId xmlns:r="http://schemas.openxmlformats.org/officeDocument/2006/relationships" id="261" r:id="Ra424d4ed44f44c61"/>
    <p:sldId xmlns:r="http://schemas.openxmlformats.org/officeDocument/2006/relationships" id="262" r:id="R93a827cea8b5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a20545d4e472a" /><Relationship Type="http://schemas.openxmlformats.org/officeDocument/2006/relationships/slide" Target="/ppt/slides/slide1.xml" Id="Rda08f4ff9c884ebd" /><Relationship Type="http://schemas.openxmlformats.org/officeDocument/2006/relationships/slide" Target="/ppt/slides/slide2.xml" Id="Rebb12d753de84fe9" /><Relationship Type="http://schemas.openxmlformats.org/officeDocument/2006/relationships/slide" Target="/ppt/slides/slide3.xml" Id="R2a7c2bbdba9f4c26" /><Relationship Type="http://schemas.openxmlformats.org/officeDocument/2006/relationships/slide" Target="/ppt/slides/slide4.xml" Id="R49c68b11052c47a0" /><Relationship Type="http://schemas.openxmlformats.org/officeDocument/2006/relationships/slide" Target="/ppt/slides/slide5.xml" Id="Rf0ef63cba3e24fec" /><Relationship Type="http://schemas.openxmlformats.org/officeDocument/2006/relationships/slide" Target="/ppt/slides/slide6.xml" Id="Ra424d4ed44f44c61" /><Relationship Type="http://schemas.openxmlformats.org/officeDocument/2006/relationships/slide" Target="/ppt/slides/slide7.xml" Id="R93a827cea8b5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c467272a1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4a9598e4459f" /><Relationship Type="http://schemas.openxmlformats.org/officeDocument/2006/relationships/theme" Target="/ppt/slideMasters/theme/theme1.xml" Id="R739222f16639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84a9598e4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87ff7d261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293b6aae0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ac024fc83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152d621a9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7b85a0534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656804626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7710ca2fd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7 259 934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164 385 308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251 816 911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