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ecbb19f33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0dd7a96314890"/>
  </p:sldMasterIdLst>
  <p:sldIdLst>
    <p:sldId xmlns:r="http://schemas.openxmlformats.org/officeDocument/2006/relationships" id="256" r:id="Rc3a410121fce4202"/>
    <p:sldId xmlns:r="http://schemas.openxmlformats.org/officeDocument/2006/relationships" id="257" r:id="R60cae6b084284720"/>
    <p:sldId xmlns:r="http://schemas.openxmlformats.org/officeDocument/2006/relationships" id="258" r:id="R1d06ddec12a74045"/>
    <p:sldId xmlns:r="http://schemas.openxmlformats.org/officeDocument/2006/relationships" id="259" r:id="R899fa280dfb84428"/>
    <p:sldId xmlns:r="http://schemas.openxmlformats.org/officeDocument/2006/relationships" id="260" r:id="R464206eafd3943a5"/>
    <p:sldId xmlns:r="http://schemas.openxmlformats.org/officeDocument/2006/relationships" id="261" r:id="R156c4f3c348144c9"/>
    <p:sldId xmlns:r="http://schemas.openxmlformats.org/officeDocument/2006/relationships" id="262" r:id="R4f90b2f40452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dd7a96314890" /><Relationship Type="http://schemas.openxmlformats.org/officeDocument/2006/relationships/slide" Target="/ppt/slides/slide1.xml" Id="Rc3a410121fce4202" /><Relationship Type="http://schemas.openxmlformats.org/officeDocument/2006/relationships/slide" Target="/ppt/slides/slide2.xml" Id="R60cae6b084284720" /><Relationship Type="http://schemas.openxmlformats.org/officeDocument/2006/relationships/slide" Target="/ppt/slides/slide3.xml" Id="R1d06ddec12a74045" /><Relationship Type="http://schemas.openxmlformats.org/officeDocument/2006/relationships/slide" Target="/ppt/slides/slide4.xml" Id="R899fa280dfb84428" /><Relationship Type="http://schemas.openxmlformats.org/officeDocument/2006/relationships/slide" Target="/ppt/slides/slide5.xml" Id="R464206eafd3943a5" /><Relationship Type="http://schemas.openxmlformats.org/officeDocument/2006/relationships/slide" Target="/ppt/slides/slide6.xml" Id="R156c4f3c348144c9" /><Relationship Type="http://schemas.openxmlformats.org/officeDocument/2006/relationships/slide" Target="/ppt/slides/slide7.xml" Id="R4f90b2f40452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d8efb1b00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1d459deb4085" /><Relationship Type="http://schemas.openxmlformats.org/officeDocument/2006/relationships/theme" Target="/ppt/slideMasters/theme/theme1.xml" Id="R7212e7a305d6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f1d459deb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5d1a22c38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a51f208a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45feef4d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4b6ffaf42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eb9b483f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6b4ad33b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b93ba25e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CFMR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68 087 679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BIRGER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