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eef334ccc04b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e95a3c67294f78"/>
  </p:sldMasterIdLst>
  <p:sldIdLst>
    <p:sldId xmlns:r="http://schemas.openxmlformats.org/officeDocument/2006/relationships" id="256" r:id="R9389e71ebb5545e7"/>
    <p:sldId xmlns:r="http://schemas.openxmlformats.org/officeDocument/2006/relationships" id="257" r:id="Rfafb7aa8d95847ff"/>
    <p:sldId xmlns:r="http://schemas.openxmlformats.org/officeDocument/2006/relationships" id="258" r:id="R64641b9de61c4277"/>
    <p:sldId xmlns:r="http://schemas.openxmlformats.org/officeDocument/2006/relationships" id="259" r:id="Rbdf9dc5163f74738"/>
    <p:sldId xmlns:r="http://schemas.openxmlformats.org/officeDocument/2006/relationships" id="260" r:id="R963d0184243b4663"/>
    <p:sldId xmlns:r="http://schemas.openxmlformats.org/officeDocument/2006/relationships" id="261" r:id="Rce37d8b43e6c457c"/>
    <p:sldId xmlns:r="http://schemas.openxmlformats.org/officeDocument/2006/relationships" id="262" r:id="Rb173332e7b5f48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e95a3c67294f78" /><Relationship Type="http://schemas.openxmlformats.org/officeDocument/2006/relationships/slide" Target="/ppt/slides/slide1.xml" Id="R9389e71ebb5545e7" /><Relationship Type="http://schemas.openxmlformats.org/officeDocument/2006/relationships/slide" Target="/ppt/slides/slide2.xml" Id="Rfafb7aa8d95847ff" /><Relationship Type="http://schemas.openxmlformats.org/officeDocument/2006/relationships/slide" Target="/ppt/slides/slide3.xml" Id="R64641b9de61c4277" /><Relationship Type="http://schemas.openxmlformats.org/officeDocument/2006/relationships/slide" Target="/ppt/slides/slide4.xml" Id="Rbdf9dc5163f74738" /><Relationship Type="http://schemas.openxmlformats.org/officeDocument/2006/relationships/slide" Target="/ppt/slides/slide5.xml" Id="R963d0184243b4663" /><Relationship Type="http://schemas.openxmlformats.org/officeDocument/2006/relationships/slide" Target="/ppt/slides/slide6.xml" Id="Rce37d8b43e6c457c" /><Relationship Type="http://schemas.openxmlformats.org/officeDocument/2006/relationships/slide" Target="/ppt/slides/slide7.xml" Id="Rb173332e7b5f48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906ebf06814a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771c9b0454762" /><Relationship Type="http://schemas.openxmlformats.org/officeDocument/2006/relationships/theme" Target="/ppt/slideMasters/theme/theme1.xml" Id="Rfb06e42aaf2446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0771c9b04547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5d77854f24e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c846e10bb45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5a365493d42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2ca24868142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4ec08270247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cfca929474c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cb3e810ef4b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62 659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TOVSEN BIRGITTE JULIANE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Birgitte Juliane Tovsen, Arnebråtveien 22C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927 689 227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