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c349cd32d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754fdbb364831"/>
  </p:sldMasterIdLst>
  <p:sldIdLst>
    <p:sldId xmlns:r="http://schemas.openxmlformats.org/officeDocument/2006/relationships" id="256" r:id="Rc973cc14f5014bcb"/>
    <p:sldId xmlns:r="http://schemas.openxmlformats.org/officeDocument/2006/relationships" id="257" r:id="R21b33c91112d4002"/>
    <p:sldId xmlns:r="http://schemas.openxmlformats.org/officeDocument/2006/relationships" id="258" r:id="Rfc4061f442e84a9d"/>
    <p:sldId xmlns:r="http://schemas.openxmlformats.org/officeDocument/2006/relationships" id="259" r:id="R48d1964dd72f4500"/>
    <p:sldId xmlns:r="http://schemas.openxmlformats.org/officeDocument/2006/relationships" id="260" r:id="R001e9e37318d4842"/>
    <p:sldId xmlns:r="http://schemas.openxmlformats.org/officeDocument/2006/relationships" id="261" r:id="R0d0d9a46758e40c4"/>
    <p:sldId xmlns:r="http://schemas.openxmlformats.org/officeDocument/2006/relationships" id="262" r:id="R47a411c99daa40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754fdbb364831" /><Relationship Type="http://schemas.openxmlformats.org/officeDocument/2006/relationships/slide" Target="/ppt/slides/slide1.xml" Id="Rc973cc14f5014bcb" /><Relationship Type="http://schemas.openxmlformats.org/officeDocument/2006/relationships/slide" Target="/ppt/slides/slide2.xml" Id="R21b33c91112d4002" /><Relationship Type="http://schemas.openxmlformats.org/officeDocument/2006/relationships/slide" Target="/ppt/slides/slide3.xml" Id="Rfc4061f442e84a9d" /><Relationship Type="http://schemas.openxmlformats.org/officeDocument/2006/relationships/slide" Target="/ppt/slides/slide4.xml" Id="R48d1964dd72f4500" /><Relationship Type="http://schemas.openxmlformats.org/officeDocument/2006/relationships/slide" Target="/ppt/slides/slide5.xml" Id="R001e9e37318d4842" /><Relationship Type="http://schemas.openxmlformats.org/officeDocument/2006/relationships/slide" Target="/ppt/slides/slide6.xml" Id="R0d0d9a46758e40c4" /><Relationship Type="http://schemas.openxmlformats.org/officeDocument/2006/relationships/slide" Target="/ppt/slides/slide7.xml" Id="R47a411c99daa40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95db96fc1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f63b8f78b48ee" /><Relationship Type="http://schemas.openxmlformats.org/officeDocument/2006/relationships/theme" Target="/ppt/slideMasters/theme/theme1.xml" Id="R3b03fbd92298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f63b8f78b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ef18c9717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46a07fba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b63759b02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910ddcde5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ea2f7b7a4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11b3ab1d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821aff0a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SKRÅPEN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640 096 527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640 223 380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