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0815ad9f8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537deb2b1488a"/>
  </p:sldMasterIdLst>
  <p:sldIdLst>
    <p:sldId xmlns:r="http://schemas.openxmlformats.org/officeDocument/2006/relationships" id="256" r:id="Ra40698b86b0b4779"/>
    <p:sldId xmlns:r="http://schemas.openxmlformats.org/officeDocument/2006/relationships" id="257" r:id="Rb83ea972147549cc"/>
    <p:sldId xmlns:r="http://schemas.openxmlformats.org/officeDocument/2006/relationships" id="258" r:id="R9ba6989008cd43ed"/>
    <p:sldId xmlns:r="http://schemas.openxmlformats.org/officeDocument/2006/relationships" id="259" r:id="R06bb5607182a4cd1"/>
    <p:sldId xmlns:r="http://schemas.openxmlformats.org/officeDocument/2006/relationships" id="260" r:id="Rb8a91b7379a14df2"/>
    <p:sldId xmlns:r="http://schemas.openxmlformats.org/officeDocument/2006/relationships" id="261" r:id="Rcee30153db614f01"/>
    <p:sldId xmlns:r="http://schemas.openxmlformats.org/officeDocument/2006/relationships" id="262" r:id="R1220080da4a3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537deb2b1488a" /><Relationship Type="http://schemas.openxmlformats.org/officeDocument/2006/relationships/slide" Target="/ppt/slides/slide1.xml" Id="Ra40698b86b0b4779" /><Relationship Type="http://schemas.openxmlformats.org/officeDocument/2006/relationships/slide" Target="/ppt/slides/slide2.xml" Id="Rb83ea972147549cc" /><Relationship Type="http://schemas.openxmlformats.org/officeDocument/2006/relationships/slide" Target="/ppt/slides/slide3.xml" Id="R9ba6989008cd43ed" /><Relationship Type="http://schemas.openxmlformats.org/officeDocument/2006/relationships/slide" Target="/ppt/slides/slide4.xml" Id="R06bb5607182a4cd1" /><Relationship Type="http://schemas.openxmlformats.org/officeDocument/2006/relationships/slide" Target="/ppt/slides/slide5.xml" Id="Rb8a91b7379a14df2" /><Relationship Type="http://schemas.openxmlformats.org/officeDocument/2006/relationships/slide" Target="/ppt/slides/slide6.xml" Id="Rcee30153db614f01" /><Relationship Type="http://schemas.openxmlformats.org/officeDocument/2006/relationships/slide" Target="/ppt/slides/slide7.xml" Id="R1220080da4a3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3115f0beb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a0b181014631" /><Relationship Type="http://schemas.openxmlformats.org/officeDocument/2006/relationships/theme" Target="/ppt/slideMasters/theme/theme1.xml" Id="Rbb0ee95bb09b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2a0b18101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e7a79348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7fece0fc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33bf69e4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f3678ad5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4f99c2909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3b871826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b5b2215d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