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498be80ba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7d0f29d2f4054"/>
  </p:sldMasterIdLst>
  <p:sldIdLst>
    <p:sldId xmlns:r="http://schemas.openxmlformats.org/officeDocument/2006/relationships" id="256" r:id="R01f2b6f045c744f9"/>
    <p:sldId xmlns:r="http://schemas.openxmlformats.org/officeDocument/2006/relationships" id="257" r:id="Re38627b23df44877"/>
    <p:sldId xmlns:r="http://schemas.openxmlformats.org/officeDocument/2006/relationships" id="258" r:id="R38361e0217804643"/>
    <p:sldId xmlns:r="http://schemas.openxmlformats.org/officeDocument/2006/relationships" id="259" r:id="R03829085efb34830"/>
    <p:sldId xmlns:r="http://schemas.openxmlformats.org/officeDocument/2006/relationships" id="260" r:id="R051e033e9d564978"/>
    <p:sldId xmlns:r="http://schemas.openxmlformats.org/officeDocument/2006/relationships" id="261" r:id="R443686d00ba04f5c"/>
    <p:sldId xmlns:r="http://schemas.openxmlformats.org/officeDocument/2006/relationships" id="262" r:id="Rd4a91aab7e74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7d0f29d2f4054" /><Relationship Type="http://schemas.openxmlformats.org/officeDocument/2006/relationships/slide" Target="/ppt/slides/slide1.xml" Id="R01f2b6f045c744f9" /><Relationship Type="http://schemas.openxmlformats.org/officeDocument/2006/relationships/slide" Target="/ppt/slides/slide2.xml" Id="Re38627b23df44877" /><Relationship Type="http://schemas.openxmlformats.org/officeDocument/2006/relationships/slide" Target="/ppt/slides/slide3.xml" Id="R38361e0217804643" /><Relationship Type="http://schemas.openxmlformats.org/officeDocument/2006/relationships/slide" Target="/ppt/slides/slide4.xml" Id="R03829085efb34830" /><Relationship Type="http://schemas.openxmlformats.org/officeDocument/2006/relationships/slide" Target="/ppt/slides/slide5.xml" Id="R051e033e9d564978" /><Relationship Type="http://schemas.openxmlformats.org/officeDocument/2006/relationships/slide" Target="/ppt/slides/slide6.xml" Id="R443686d00ba04f5c" /><Relationship Type="http://schemas.openxmlformats.org/officeDocument/2006/relationships/slide" Target="/ppt/slides/slide7.xml" Id="Rd4a91aab7e74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b9c4a2a8f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55d29387a4f2d" /><Relationship Type="http://schemas.openxmlformats.org/officeDocument/2006/relationships/theme" Target="/ppt/slideMasters/theme/theme1.xml" Id="R41eed165890c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55d29387a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8eeac106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e38710d81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40775e564a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5a5ba7a28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d555551da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40bf7ce29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966328ef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