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2b0029c66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41c39886f4211"/>
  </p:sldMasterIdLst>
  <p:sldIdLst>
    <p:sldId xmlns:r="http://schemas.openxmlformats.org/officeDocument/2006/relationships" id="256" r:id="Rc1ab01cab5d24495"/>
    <p:sldId xmlns:r="http://schemas.openxmlformats.org/officeDocument/2006/relationships" id="257" r:id="Rbf03e2e1baf14c0c"/>
    <p:sldId xmlns:r="http://schemas.openxmlformats.org/officeDocument/2006/relationships" id="258" r:id="Rdf3e84099db948ba"/>
    <p:sldId xmlns:r="http://schemas.openxmlformats.org/officeDocument/2006/relationships" id="259" r:id="Rcc054f4690e64449"/>
    <p:sldId xmlns:r="http://schemas.openxmlformats.org/officeDocument/2006/relationships" id="260" r:id="Rfb5ee914165f465b"/>
    <p:sldId xmlns:r="http://schemas.openxmlformats.org/officeDocument/2006/relationships" id="261" r:id="Rdee74f463c8248dc"/>
    <p:sldId xmlns:r="http://schemas.openxmlformats.org/officeDocument/2006/relationships" id="262" r:id="R9dfab09126be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41c39886f4211" /><Relationship Type="http://schemas.openxmlformats.org/officeDocument/2006/relationships/slide" Target="/ppt/slides/slide1.xml" Id="Rc1ab01cab5d24495" /><Relationship Type="http://schemas.openxmlformats.org/officeDocument/2006/relationships/slide" Target="/ppt/slides/slide2.xml" Id="Rbf03e2e1baf14c0c" /><Relationship Type="http://schemas.openxmlformats.org/officeDocument/2006/relationships/slide" Target="/ppt/slides/slide3.xml" Id="Rdf3e84099db948ba" /><Relationship Type="http://schemas.openxmlformats.org/officeDocument/2006/relationships/slide" Target="/ppt/slides/slide4.xml" Id="Rcc054f4690e64449" /><Relationship Type="http://schemas.openxmlformats.org/officeDocument/2006/relationships/slide" Target="/ppt/slides/slide5.xml" Id="Rfb5ee914165f465b" /><Relationship Type="http://schemas.openxmlformats.org/officeDocument/2006/relationships/slide" Target="/ppt/slides/slide6.xml" Id="Rdee74f463c8248dc" /><Relationship Type="http://schemas.openxmlformats.org/officeDocument/2006/relationships/slide" Target="/ppt/slides/slide7.xml" Id="R9dfab09126be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c6e5a83f7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c44de9654981" /><Relationship Type="http://schemas.openxmlformats.org/officeDocument/2006/relationships/theme" Target="/ppt/slideMasters/theme/theme1.xml" Id="R60ed6285f5f0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7c44de965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18104dc6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d594dfd24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b73956a6f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3db30e40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e669fcce1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adc6c0465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d16566d94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Dalåkerveien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927 561 077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