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0d5686785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89353286140a7"/>
  </p:sldMasterIdLst>
  <p:sldIdLst>
    <p:sldId xmlns:r="http://schemas.openxmlformats.org/officeDocument/2006/relationships" id="256" r:id="R046b7968bc694d21"/>
    <p:sldId xmlns:r="http://schemas.openxmlformats.org/officeDocument/2006/relationships" id="257" r:id="R2ab1a4e61222411a"/>
    <p:sldId xmlns:r="http://schemas.openxmlformats.org/officeDocument/2006/relationships" id="258" r:id="Rbd729e2c74534611"/>
    <p:sldId xmlns:r="http://schemas.openxmlformats.org/officeDocument/2006/relationships" id="259" r:id="Rfb578ec84f83412d"/>
    <p:sldId xmlns:r="http://schemas.openxmlformats.org/officeDocument/2006/relationships" id="260" r:id="R545d516403024a21"/>
    <p:sldId xmlns:r="http://schemas.openxmlformats.org/officeDocument/2006/relationships" id="261" r:id="Ra5c0af8581d04529"/>
    <p:sldId xmlns:r="http://schemas.openxmlformats.org/officeDocument/2006/relationships" id="262" r:id="R4abf5e8ed097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89353286140a7" /><Relationship Type="http://schemas.openxmlformats.org/officeDocument/2006/relationships/slide" Target="/ppt/slides/slide1.xml" Id="R046b7968bc694d21" /><Relationship Type="http://schemas.openxmlformats.org/officeDocument/2006/relationships/slide" Target="/ppt/slides/slide2.xml" Id="R2ab1a4e61222411a" /><Relationship Type="http://schemas.openxmlformats.org/officeDocument/2006/relationships/slide" Target="/ppt/slides/slide3.xml" Id="Rbd729e2c74534611" /><Relationship Type="http://schemas.openxmlformats.org/officeDocument/2006/relationships/slide" Target="/ppt/slides/slide4.xml" Id="Rfb578ec84f83412d" /><Relationship Type="http://schemas.openxmlformats.org/officeDocument/2006/relationships/slide" Target="/ppt/slides/slide5.xml" Id="R545d516403024a21" /><Relationship Type="http://schemas.openxmlformats.org/officeDocument/2006/relationships/slide" Target="/ppt/slides/slide6.xml" Id="Ra5c0af8581d04529" /><Relationship Type="http://schemas.openxmlformats.org/officeDocument/2006/relationships/slide" Target="/ppt/slides/slide7.xml" Id="R4abf5e8ed097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ec5036e21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da450ab94ad0" /><Relationship Type="http://schemas.openxmlformats.org/officeDocument/2006/relationships/theme" Target="/ppt/slideMasters/theme/theme1.xml" Id="R7e858970cd4a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7da450ab9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e937ca81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fe157221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36d12ce2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5ba8b49b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eb0882a3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b109df12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4ee9d217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