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d6fb16fc8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3cf6c17294b1d"/>
  </p:sldMasterIdLst>
  <p:sldIdLst>
    <p:sldId xmlns:r="http://schemas.openxmlformats.org/officeDocument/2006/relationships" id="256" r:id="R9b639e4b94d04a1b"/>
    <p:sldId xmlns:r="http://schemas.openxmlformats.org/officeDocument/2006/relationships" id="257" r:id="Rac1c287b24b64678"/>
    <p:sldId xmlns:r="http://schemas.openxmlformats.org/officeDocument/2006/relationships" id="258" r:id="R0fbc9eeab1a24969"/>
    <p:sldId xmlns:r="http://schemas.openxmlformats.org/officeDocument/2006/relationships" id="259" r:id="R6a8af8bb8cb5492e"/>
    <p:sldId xmlns:r="http://schemas.openxmlformats.org/officeDocument/2006/relationships" id="260" r:id="Rad17406d488346c4"/>
    <p:sldId xmlns:r="http://schemas.openxmlformats.org/officeDocument/2006/relationships" id="261" r:id="R2f6d491937f04a74"/>
    <p:sldId xmlns:r="http://schemas.openxmlformats.org/officeDocument/2006/relationships" id="262" r:id="Rbc3453219af1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3cf6c17294b1d" /><Relationship Type="http://schemas.openxmlformats.org/officeDocument/2006/relationships/slide" Target="/ppt/slides/slide1.xml" Id="R9b639e4b94d04a1b" /><Relationship Type="http://schemas.openxmlformats.org/officeDocument/2006/relationships/slide" Target="/ppt/slides/slide2.xml" Id="Rac1c287b24b64678" /><Relationship Type="http://schemas.openxmlformats.org/officeDocument/2006/relationships/slide" Target="/ppt/slides/slide3.xml" Id="R0fbc9eeab1a24969" /><Relationship Type="http://schemas.openxmlformats.org/officeDocument/2006/relationships/slide" Target="/ppt/slides/slide4.xml" Id="R6a8af8bb8cb5492e" /><Relationship Type="http://schemas.openxmlformats.org/officeDocument/2006/relationships/slide" Target="/ppt/slides/slide5.xml" Id="Rad17406d488346c4" /><Relationship Type="http://schemas.openxmlformats.org/officeDocument/2006/relationships/slide" Target="/ppt/slides/slide6.xml" Id="R2f6d491937f04a74" /><Relationship Type="http://schemas.openxmlformats.org/officeDocument/2006/relationships/slide" Target="/ppt/slides/slide7.xml" Id="Rbc3453219af1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40ff11e27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36821bd8413d" /><Relationship Type="http://schemas.openxmlformats.org/officeDocument/2006/relationships/theme" Target="/ppt/slideMasters/theme/theme1.xml" Id="R478f442a49d3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036821bd8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743c0bc9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a42232a2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40faec96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a8c747d7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e5f6e948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ba87a986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4dc85b59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