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23fd05007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ebde4f20443b1"/>
  </p:sldMasterIdLst>
  <p:sldIdLst>
    <p:sldId xmlns:r="http://schemas.openxmlformats.org/officeDocument/2006/relationships" id="256" r:id="Rc82cdd05bc544493"/>
    <p:sldId xmlns:r="http://schemas.openxmlformats.org/officeDocument/2006/relationships" id="257" r:id="Rf6137bb0338b4790"/>
    <p:sldId xmlns:r="http://schemas.openxmlformats.org/officeDocument/2006/relationships" id="258" r:id="R8d6f128997224325"/>
    <p:sldId xmlns:r="http://schemas.openxmlformats.org/officeDocument/2006/relationships" id="259" r:id="Rc2f56df2cc2e4a3e"/>
    <p:sldId xmlns:r="http://schemas.openxmlformats.org/officeDocument/2006/relationships" id="260" r:id="Rc7f878c9f8234c67"/>
    <p:sldId xmlns:r="http://schemas.openxmlformats.org/officeDocument/2006/relationships" id="261" r:id="R02d5ca662f004d9a"/>
    <p:sldId xmlns:r="http://schemas.openxmlformats.org/officeDocument/2006/relationships" id="262" r:id="Ra3779f2a60e3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ebde4f20443b1" /><Relationship Type="http://schemas.openxmlformats.org/officeDocument/2006/relationships/slide" Target="/ppt/slides/slide1.xml" Id="Rc82cdd05bc544493" /><Relationship Type="http://schemas.openxmlformats.org/officeDocument/2006/relationships/slide" Target="/ppt/slides/slide2.xml" Id="Rf6137bb0338b4790" /><Relationship Type="http://schemas.openxmlformats.org/officeDocument/2006/relationships/slide" Target="/ppt/slides/slide3.xml" Id="R8d6f128997224325" /><Relationship Type="http://schemas.openxmlformats.org/officeDocument/2006/relationships/slide" Target="/ppt/slides/slide4.xml" Id="Rc2f56df2cc2e4a3e" /><Relationship Type="http://schemas.openxmlformats.org/officeDocument/2006/relationships/slide" Target="/ppt/slides/slide5.xml" Id="Rc7f878c9f8234c67" /><Relationship Type="http://schemas.openxmlformats.org/officeDocument/2006/relationships/slide" Target="/ppt/slides/slide6.xml" Id="R02d5ca662f004d9a" /><Relationship Type="http://schemas.openxmlformats.org/officeDocument/2006/relationships/slide" Target="/ppt/slides/slide7.xml" Id="Ra3779f2a60e3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43ae4825c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fa270d67a4a6b" /><Relationship Type="http://schemas.openxmlformats.org/officeDocument/2006/relationships/theme" Target="/ppt/slideMasters/theme/theme1.xml" Id="R01705bfaca8c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fa270d67a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20ed935b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fc238db84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f30625d83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46ff75b76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48369e14f4e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25e7bedb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c483b6072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KATJA LUND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ØGRIM TOBIAS DANIELSEN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