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dc099d3e0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7f373a8dd4e72"/>
  </p:sldMasterIdLst>
  <p:sldIdLst>
    <p:sldId xmlns:r="http://schemas.openxmlformats.org/officeDocument/2006/relationships" id="256" r:id="Rc2077313d9224bd1"/>
    <p:sldId xmlns:r="http://schemas.openxmlformats.org/officeDocument/2006/relationships" id="257" r:id="Rf22777435ab34366"/>
    <p:sldId xmlns:r="http://schemas.openxmlformats.org/officeDocument/2006/relationships" id="258" r:id="Ree98086428454ba8"/>
    <p:sldId xmlns:r="http://schemas.openxmlformats.org/officeDocument/2006/relationships" id="259" r:id="R6027e1b64dce4282"/>
    <p:sldId xmlns:r="http://schemas.openxmlformats.org/officeDocument/2006/relationships" id="260" r:id="R5745f06a0cf44121"/>
    <p:sldId xmlns:r="http://schemas.openxmlformats.org/officeDocument/2006/relationships" id="261" r:id="R40be0822c305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7f373a8dd4e72" /><Relationship Type="http://schemas.openxmlformats.org/officeDocument/2006/relationships/slide" Target="/ppt/slides/slide1.xml" Id="Rc2077313d9224bd1" /><Relationship Type="http://schemas.openxmlformats.org/officeDocument/2006/relationships/slide" Target="/ppt/slides/slide2.xml" Id="Rf22777435ab34366" /><Relationship Type="http://schemas.openxmlformats.org/officeDocument/2006/relationships/slide" Target="/ppt/slides/slide3.xml" Id="Ree98086428454ba8" /><Relationship Type="http://schemas.openxmlformats.org/officeDocument/2006/relationships/slide" Target="/ppt/slides/slide4.xml" Id="R6027e1b64dce4282" /><Relationship Type="http://schemas.openxmlformats.org/officeDocument/2006/relationships/slide" Target="/ppt/slides/slide5.xml" Id="R5745f06a0cf44121" /><Relationship Type="http://schemas.openxmlformats.org/officeDocument/2006/relationships/slide" Target="/ppt/slides/slide6.xml" Id="R40be0822c305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a46268fca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30a511844d3b" /><Relationship Type="http://schemas.openxmlformats.org/officeDocument/2006/relationships/theme" Target="/ppt/slideMasters/theme/theme1.xml" Id="Re83601cc0934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330a511844d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7e578b6bd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2be51fdb4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a00b191cc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1f4587ffd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21f2e905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09464aa9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