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09a4af202a43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9d837dac2142bb"/>
  </p:sldMasterIdLst>
  <p:sldIdLst>
    <p:sldId xmlns:r="http://schemas.openxmlformats.org/officeDocument/2006/relationships" id="256" r:id="R54d6e73aa66e4546"/>
    <p:sldId xmlns:r="http://schemas.openxmlformats.org/officeDocument/2006/relationships" id="257" r:id="Rebc06c9281ca4cb3"/>
    <p:sldId xmlns:r="http://schemas.openxmlformats.org/officeDocument/2006/relationships" id="258" r:id="R8d69f55afdf049e9"/>
    <p:sldId xmlns:r="http://schemas.openxmlformats.org/officeDocument/2006/relationships" id="259" r:id="Rd7454b7b2866440a"/>
    <p:sldId xmlns:r="http://schemas.openxmlformats.org/officeDocument/2006/relationships" id="260" r:id="Rbacc996153314c3f"/>
    <p:sldId xmlns:r="http://schemas.openxmlformats.org/officeDocument/2006/relationships" id="261" r:id="Ra64d7a4718264c01"/>
    <p:sldId xmlns:r="http://schemas.openxmlformats.org/officeDocument/2006/relationships" id="262" r:id="R68daad11fbb94f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9d837dac2142bb" /><Relationship Type="http://schemas.openxmlformats.org/officeDocument/2006/relationships/slide" Target="/ppt/slides/slide1.xml" Id="R54d6e73aa66e4546" /><Relationship Type="http://schemas.openxmlformats.org/officeDocument/2006/relationships/slide" Target="/ppt/slides/slide2.xml" Id="Rebc06c9281ca4cb3" /><Relationship Type="http://schemas.openxmlformats.org/officeDocument/2006/relationships/slide" Target="/ppt/slides/slide3.xml" Id="R8d69f55afdf049e9" /><Relationship Type="http://schemas.openxmlformats.org/officeDocument/2006/relationships/slide" Target="/ppt/slides/slide4.xml" Id="Rd7454b7b2866440a" /><Relationship Type="http://schemas.openxmlformats.org/officeDocument/2006/relationships/slide" Target="/ppt/slides/slide5.xml" Id="Rbacc996153314c3f" /><Relationship Type="http://schemas.openxmlformats.org/officeDocument/2006/relationships/slide" Target="/ppt/slides/slide6.xml" Id="Ra64d7a4718264c01" /><Relationship Type="http://schemas.openxmlformats.org/officeDocument/2006/relationships/slide" Target="/ppt/slides/slide7.xml" Id="R68daad11fbb94f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a1c66d772640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fed635fc5449e" /><Relationship Type="http://schemas.openxmlformats.org/officeDocument/2006/relationships/theme" Target="/ppt/slideMasters/theme/theme1.xml" Id="R76796de6374a46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5fed635fc544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53b00220343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389a81e3b44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ecd1a2a6244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37bb7fcb140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dcf3048f142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f5061a8a74c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98fc3c8ae4d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SEMIFREDDO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SEMIFREDDO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−126 746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30 752 408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30 754 785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 AMELN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Tåsen allé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927 440 881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