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7adbcf553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4cbb8a4304655"/>
  </p:sldMasterIdLst>
  <p:sldIdLst>
    <p:sldId xmlns:r="http://schemas.openxmlformats.org/officeDocument/2006/relationships" id="256" r:id="R04d9303846604007"/>
    <p:sldId xmlns:r="http://schemas.openxmlformats.org/officeDocument/2006/relationships" id="257" r:id="Rbe081e3e27064c4e"/>
    <p:sldId xmlns:r="http://schemas.openxmlformats.org/officeDocument/2006/relationships" id="258" r:id="Ra6b71ef755604c61"/>
    <p:sldId xmlns:r="http://schemas.openxmlformats.org/officeDocument/2006/relationships" id="259" r:id="R4754d4093c0647d3"/>
    <p:sldId xmlns:r="http://schemas.openxmlformats.org/officeDocument/2006/relationships" id="260" r:id="Rc20d246a46de42d1"/>
    <p:sldId xmlns:r="http://schemas.openxmlformats.org/officeDocument/2006/relationships" id="261" r:id="R7c3d80949ba34b37"/>
    <p:sldId xmlns:r="http://schemas.openxmlformats.org/officeDocument/2006/relationships" id="262" r:id="Raa1628965b0c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4cbb8a4304655" /><Relationship Type="http://schemas.openxmlformats.org/officeDocument/2006/relationships/slide" Target="/ppt/slides/slide1.xml" Id="R04d9303846604007" /><Relationship Type="http://schemas.openxmlformats.org/officeDocument/2006/relationships/slide" Target="/ppt/slides/slide2.xml" Id="Rbe081e3e27064c4e" /><Relationship Type="http://schemas.openxmlformats.org/officeDocument/2006/relationships/slide" Target="/ppt/slides/slide3.xml" Id="Ra6b71ef755604c61" /><Relationship Type="http://schemas.openxmlformats.org/officeDocument/2006/relationships/slide" Target="/ppt/slides/slide4.xml" Id="R4754d4093c0647d3" /><Relationship Type="http://schemas.openxmlformats.org/officeDocument/2006/relationships/slide" Target="/ppt/slides/slide5.xml" Id="Rc20d246a46de42d1" /><Relationship Type="http://schemas.openxmlformats.org/officeDocument/2006/relationships/slide" Target="/ppt/slides/slide6.xml" Id="R7c3d80949ba34b37" /><Relationship Type="http://schemas.openxmlformats.org/officeDocument/2006/relationships/slide" Target="/ppt/slides/slide7.xml" Id="Raa1628965b0c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e3a574370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af5eb6814c67" /><Relationship Type="http://schemas.openxmlformats.org/officeDocument/2006/relationships/theme" Target="/ppt/slideMasters/theme/theme1.xml" Id="R6ad81e538f1a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5af5eb681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535e3da6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910dd93b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18f30342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713c0f87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a8c7ad3b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ce8e39b5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df9f23b4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