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e111d50b664e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b928f3a93b4a14"/>
  </p:sldMasterIdLst>
  <p:sldIdLst>
    <p:sldId xmlns:r="http://schemas.openxmlformats.org/officeDocument/2006/relationships" id="256" r:id="Rb50d2e5d7088448b"/>
    <p:sldId xmlns:r="http://schemas.openxmlformats.org/officeDocument/2006/relationships" id="257" r:id="R8cc09d29193547a7"/>
    <p:sldId xmlns:r="http://schemas.openxmlformats.org/officeDocument/2006/relationships" id="258" r:id="Rf49b694bbdac442a"/>
    <p:sldId xmlns:r="http://schemas.openxmlformats.org/officeDocument/2006/relationships" id="259" r:id="R83ea26b2ac08439b"/>
    <p:sldId xmlns:r="http://schemas.openxmlformats.org/officeDocument/2006/relationships" id="260" r:id="R2184150a5fec4712"/>
    <p:sldId xmlns:r="http://schemas.openxmlformats.org/officeDocument/2006/relationships" id="261" r:id="R42d38e32f7184617"/>
    <p:sldId xmlns:r="http://schemas.openxmlformats.org/officeDocument/2006/relationships" id="262" r:id="R60abea22ef9c42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b928f3a93b4a14" /><Relationship Type="http://schemas.openxmlformats.org/officeDocument/2006/relationships/slide" Target="/ppt/slides/slide1.xml" Id="Rb50d2e5d7088448b" /><Relationship Type="http://schemas.openxmlformats.org/officeDocument/2006/relationships/slide" Target="/ppt/slides/slide2.xml" Id="R8cc09d29193547a7" /><Relationship Type="http://schemas.openxmlformats.org/officeDocument/2006/relationships/slide" Target="/ppt/slides/slide3.xml" Id="Rf49b694bbdac442a" /><Relationship Type="http://schemas.openxmlformats.org/officeDocument/2006/relationships/slide" Target="/ppt/slides/slide4.xml" Id="R83ea26b2ac08439b" /><Relationship Type="http://schemas.openxmlformats.org/officeDocument/2006/relationships/slide" Target="/ppt/slides/slide5.xml" Id="R2184150a5fec4712" /><Relationship Type="http://schemas.openxmlformats.org/officeDocument/2006/relationships/slide" Target="/ppt/slides/slide6.xml" Id="R42d38e32f7184617" /><Relationship Type="http://schemas.openxmlformats.org/officeDocument/2006/relationships/slide" Target="/ppt/slides/slide7.xml" Id="R60abea22ef9c42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320050690e44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edcd0895a4537" /><Relationship Type="http://schemas.openxmlformats.org/officeDocument/2006/relationships/theme" Target="/ppt/slideMasters/theme/theme1.xml" Id="R8ea0ebec4e1947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2edcd0895a45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1c11a05cf47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754c793ff4d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897478ed149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675243a9648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e0fd478474d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02547e25b4f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08394f04745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E.E.D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E.E.D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365 916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13 834 525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EILIF ENGEBRET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 Bårdsøns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927 435 845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