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0459ac64e84c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6d0c761ba04693"/>
  </p:sldMasterIdLst>
  <p:sldIdLst>
    <p:sldId xmlns:r="http://schemas.openxmlformats.org/officeDocument/2006/relationships" id="256" r:id="R4c617defafd145e1"/>
    <p:sldId xmlns:r="http://schemas.openxmlformats.org/officeDocument/2006/relationships" id="257" r:id="R27b6737a99eb4536"/>
    <p:sldId xmlns:r="http://schemas.openxmlformats.org/officeDocument/2006/relationships" id="258" r:id="Racce3fcfbca343da"/>
    <p:sldId xmlns:r="http://schemas.openxmlformats.org/officeDocument/2006/relationships" id="259" r:id="R5afa969837834d6c"/>
    <p:sldId xmlns:r="http://schemas.openxmlformats.org/officeDocument/2006/relationships" id="260" r:id="Rf91245e5a9194782"/>
    <p:sldId xmlns:r="http://schemas.openxmlformats.org/officeDocument/2006/relationships" id="261" r:id="R793109383d3c4212"/>
    <p:sldId xmlns:r="http://schemas.openxmlformats.org/officeDocument/2006/relationships" id="262" r:id="R3a8c135dcece4b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d0c761ba04693" /><Relationship Type="http://schemas.openxmlformats.org/officeDocument/2006/relationships/slide" Target="/ppt/slides/slide1.xml" Id="R4c617defafd145e1" /><Relationship Type="http://schemas.openxmlformats.org/officeDocument/2006/relationships/slide" Target="/ppt/slides/slide2.xml" Id="R27b6737a99eb4536" /><Relationship Type="http://schemas.openxmlformats.org/officeDocument/2006/relationships/slide" Target="/ppt/slides/slide3.xml" Id="Racce3fcfbca343da" /><Relationship Type="http://schemas.openxmlformats.org/officeDocument/2006/relationships/slide" Target="/ppt/slides/slide4.xml" Id="R5afa969837834d6c" /><Relationship Type="http://schemas.openxmlformats.org/officeDocument/2006/relationships/slide" Target="/ppt/slides/slide5.xml" Id="Rf91245e5a9194782" /><Relationship Type="http://schemas.openxmlformats.org/officeDocument/2006/relationships/slide" Target="/ppt/slides/slide6.xml" Id="R793109383d3c4212" /><Relationship Type="http://schemas.openxmlformats.org/officeDocument/2006/relationships/slide" Target="/ppt/slides/slide7.xml" Id="R3a8c135dcece4b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51ea319dd940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5b8288b124a80" /><Relationship Type="http://schemas.openxmlformats.org/officeDocument/2006/relationships/theme" Target="/ppt/slideMasters/theme/theme1.xml" Id="Rf37926a5c1e34c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65b8288b124a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cad6df54142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2f7e6501a4b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93aca455b41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746971f4c49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c563717fa4d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5437422324e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315d0532642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STORETIND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20 273 702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19 959 050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19 996 641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195 269 727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215 595 002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GRØTTA KÅRE JOSTEIN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ROYAL-STIFTELSEN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Kåre Jostein Grøtta, Griniveien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44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www.karegro&amp;online.no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927 433 788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