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52c785e53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638dc11a1487d"/>
  </p:sldMasterIdLst>
  <p:sldIdLst>
    <p:sldId xmlns:r="http://schemas.openxmlformats.org/officeDocument/2006/relationships" id="256" r:id="R975ab6ece9734c24"/>
    <p:sldId xmlns:r="http://schemas.openxmlformats.org/officeDocument/2006/relationships" id="257" r:id="Rf4250c89074e4895"/>
    <p:sldId xmlns:r="http://schemas.openxmlformats.org/officeDocument/2006/relationships" id="258" r:id="R9366a67c17334629"/>
    <p:sldId xmlns:r="http://schemas.openxmlformats.org/officeDocument/2006/relationships" id="259" r:id="R4997bbd26a294fbc"/>
    <p:sldId xmlns:r="http://schemas.openxmlformats.org/officeDocument/2006/relationships" id="260" r:id="Rac8a80ac2d6b4508"/>
    <p:sldId xmlns:r="http://schemas.openxmlformats.org/officeDocument/2006/relationships" id="261" r:id="Rb099990adc3c4ad9"/>
    <p:sldId xmlns:r="http://schemas.openxmlformats.org/officeDocument/2006/relationships" id="262" r:id="R875f81973208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638dc11a1487d" /><Relationship Type="http://schemas.openxmlformats.org/officeDocument/2006/relationships/slide" Target="/ppt/slides/slide1.xml" Id="R975ab6ece9734c24" /><Relationship Type="http://schemas.openxmlformats.org/officeDocument/2006/relationships/slide" Target="/ppt/slides/slide2.xml" Id="Rf4250c89074e4895" /><Relationship Type="http://schemas.openxmlformats.org/officeDocument/2006/relationships/slide" Target="/ppt/slides/slide3.xml" Id="R9366a67c17334629" /><Relationship Type="http://schemas.openxmlformats.org/officeDocument/2006/relationships/slide" Target="/ppt/slides/slide4.xml" Id="R4997bbd26a294fbc" /><Relationship Type="http://schemas.openxmlformats.org/officeDocument/2006/relationships/slide" Target="/ppt/slides/slide5.xml" Id="Rac8a80ac2d6b4508" /><Relationship Type="http://schemas.openxmlformats.org/officeDocument/2006/relationships/slide" Target="/ppt/slides/slide6.xml" Id="Rb099990adc3c4ad9" /><Relationship Type="http://schemas.openxmlformats.org/officeDocument/2006/relationships/slide" Target="/ppt/slides/slide7.xml" Id="R875f81973208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34fa1f52c48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7721e369948dc" /><Relationship Type="http://schemas.openxmlformats.org/officeDocument/2006/relationships/theme" Target="/ppt/slideMasters/theme/theme1.xml" Id="R006f17cc644a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7721e3699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ea931188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8792cc698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6ddb62862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8d2d573e4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ffb270a8a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594df138d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c04074f7f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RAMSVOLL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RAMSVOLL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887 646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ALNE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Johannes Alne, Ramsvollsvegen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927 400 480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RAMSVOLL AS</a:t>
            </a:r>
          </a:p>
        </p:txBody>
      </p:sp>
    </p:spTree>
  </p:cSld>
  <p:clrMapOvr>
    <a:masterClrMapping xmlns:a="http://schemas.openxmlformats.org/drawingml/2006/main"/>
  </p:clrMapOvr>
</p:sld>
</file>