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4d12964f2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76e519c9d4d6c"/>
  </p:sldMasterIdLst>
  <p:sldIdLst>
    <p:sldId xmlns:r="http://schemas.openxmlformats.org/officeDocument/2006/relationships" id="256" r:id="Reb4f978f3620411e"/>
    <p:sldId xmlns:r="http://schemas.openxmlformats.org/officeDocument/2006/relationships" id="257" r:id="R721bc6cd6793497a"/>
    <p:sldId xmlns:r="http://schemas.openxmlformats.org/officeDocument/2006/relationships" id="258" r:id="R72666bd9e7d940b1"/>
    <p:sldId xmlns:r="http://schemas.openxmlformats.org/officeDocument/2006/relationships" id="259" r:id="Ra281a172708447f1"/>
    <p:sldId xmlns:r="http://schemas.openxmlformats.org/officeDocument/2006/relationships" id="260" r:id="R4e8abeb538514c00"/>
    <p:sldId xmlns:r="http://schemas.openxmlformats.org/officeDocument/2006/relationships" id="261" r:id="R1241abe61ce14cbf"/>
    <p:sldId xmlns:r="http://schemas.openxmlformats.org/officeDocument/2006/relationships" id="262" r:id="R574168daf8e5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76e519c9d4d6c" /><Relationship Type="http://schemas.openxmlformats.org/officeDocument/2006/relationships/slide" Target="/ppt/slides/slide1.xml" Id="Reb4f978f3620411e" /><Relationship Type="http://schemas.openxmlformats.org/officeDocument/2006/relationships/slide" Target="/ppt/slides/slide2.xml" Id="R721bc6cd6793497a" /><Relationship Type="http://schemas.openxmlformats.org/officeDocument/2006/relationships/slide" Target="/ppt/slides/slide3.xml" Id="R72666bd9e7d940b1" /><Relationship Type="http://schemas.openxmlformats.org/officeDocument/2006/relationships/slide" Target="/ppt/slides/slide4.xml" Id="Ra281a172708447f1" /><Relationship Type="http://schemas.openxmlformats.org/officeDocument/2006/relationships/slide" Target="/ppt/slides/slide5.xml" Id="R4e8abeb538514c00" /><Relationship Type="http://schemas.openxmlformats.org/officeDocument/2006/relationships/slide" Target="/ppt/slides/slide6.xml" Id="R1241abe61ce14cbf" /><Relationship Type="http://schemas.openxmlformats.org/officeDocument/2006/relationships/slide" Target="/ppt/slides/slide7.xml" Id="R574168daf8e5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abed98e6a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5b889d1e4767" /><Relationship Type="http://schemas.openxmlformats.org/officeDocument/2006/relationships/theme" Target="/ppt/slideMasters/theme/theme1.xml" Id="R5569cf2fc3cf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b5b889d1e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617d7a6ae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496e28825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7deea36f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d6c4687a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63c19f7d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299bea268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c73121e98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