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87af2206874a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474660d23d4970"/>
  </p:sldMasterIdLst>
  <p:sldIdLst>
    <p:sldId xmlns:r="http://schemas.openxmlformats.org/officeDocument/2006/relationships" id="256" r:id="R7f0d870a5493447d"/>
    <p:sldId xmlns:r="http://schemas.openxmlformats.org/officeDocument/2006/relationships" id="257" r:id="Re7e96119f12a459e"/>
    <p:sldId xmlns:r="http://schemas.openxmlformats.org/officeDocument/2006/relationships" id="258" r:id="R436d276fb1df48aa"/>
    <p:sldId xmlns:r="http://schemas.openxmlformats.org/officeDocument/2006/relationships" id="259" r:id="R9f697411a5a34f15"/>
    <p:sldId xmlns:r="http://schemas.openxmlformats.org/officeDocument/2006/relationships" id="260" r:id="R7917bd46a53a46af"/>
    <p:sldId xmlns:r="http://schemas.openxmlformats.org/officeDocument/2006/relationships" id="261" r:id="Rdee649979cb34c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474660d23d4970" /><Relationship Type="http://schemas.openxmlformats.org/officeDocument/2006/relationships/slide" Target="/ppt/slides/slide1.xml" Id="R7f0d870a5493447d" /><Relationship Type="http://schemas.openxmlformats.org/officeDocument/2006/relationships/slide" Target="/ppt/slides/slide2.xml" Id="Re7e96119f12a459e" /><Relationship Type="http://schemas.openxmlformats.org/officeDocument/2006/relationships/slide" Target="/ppt/slides/slide3.xml" Id="R436d276fb1df48aa" /><Relationship Type="http://schemas.openxmlformats.org/officeDocument/2006/relationships/slide" Target="/ppt/slides/slide4.xml" Id="R9f697411a5a34f15" /><Relationship Type="http://schemas.openxmlformats.org/officeDocument/2006/relationships/slide" Target="/ppt/slides/slide5.xml" Id="R7917bd46a53a46af" /><Relationship Type="http://schemas.openxmlformats.org/officeDocument/2006/relationships/slide" Target="/ppt/slides/slide6.xml" Id="Rdee649979cb34c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b2b5192034b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5dd819c0b4256" /><Relationship Type="http://schemas.openxmlformats.org/officeDocument/2006/relationships/theme" Target="/ppt/slideMasters/theme/theme1.xml" Id="R2f6b3e27ffaf44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e5dd819c0b42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e743c89cd47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844115cf449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e6b6c398743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d870657d742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19fd7cf284f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4d2c11c3e40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FLYGIND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