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86632e5a9c43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09cd4c7c7848cf"/>
  </p:sldMasterIdLst>
  <p:sldIdLst>
    <p:sldId xmlns:r="http://schemas.openxmlformats.org/officeDocument/2006/relationships" id="256" r:id="R805040c902274801"/>
    <p:sldId xmlns:r="http://schemas.openxmlformats.org/officeDocument/2006/relationships" id="257" r:id="R12c978547fef41ea"/>
    <p:sldId xmlns:r="http://schemas.openxmlformats.org/officeDocument/2006/relationships" id="258" r:id="Rb14b0ff3a7b94a46"/>
    <p:sldId xmlns:r="http://schemas.openxmlformats.org/officeDocument/2006/relationships" id="259" r:id="Rfbed8d989e2b495f"/>
    <p:sldId xmlns:r="http://schemas.openxmlformats.org/officeDocument/2006/relationships" id="260" r:id="Ra9a1a6c787b14fb5"/>
    <p:sldId xmlns:r="http://schemas.openxmlformats.org/officeDocument/2006/relationships" id="261" r:id="R433c1ff0ff3b4a34"/>
    <p:sldId xmlns:r="http://schemas.openxmlformats.org/officeDocument/2006/relationships" id="262" r:id="R7cfe9e89236747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09cd4c7c7848cf" /><Relationship Type="http://schemas.openxmlformats.org/officeDocument/2006/relationships/slide" Target="/ppt/slides/slide1.xml" Id="R805040c902274801" /><Relationship Type="http://schemas.openxmlformats.org/officeDocument/2006/relationships/slide" Target="/ppt/slides/slide2.xml" Id="R12c978547fef41ea" /><Relationship Type="http://schemas.openxmlformats.org/officeDocument/2006/relationships/slide" Target="/ppt/slides/slide3.xml" Id="Rb14b0ff3a7b94a46" /><Relationship Type="http://schemas.openxmlformats.org/officeDocument/2006/relationships/slide" Target="/ppt/slides/slide4.xml" Id="Rfbed8d989e2b495f" /><Relationship Type="http://schemas.openxmlformats.org/officeDocument/2006/relationships/slide" Target="/ppt/slides/slide5.xml" Id="Ra9a1a6c787b14fb5" /><Relationship Type="http://schemas.openxmlformats.org/officeDocument/2006/relationships/slide" Target="/ppt/slides/slide6.xml" Id="R433c1ff0ff3b4a34" /><Relationship Type="http://schemas.openxmlformats.org/officeDocument/2006/relationships/slide" Target="/ppt/slides/slide7.xml" Id="R7cfe9e89236747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4d3aa7941744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d11401e574f3b" /><Relationship Type="http://schemas.openxmlformats.org/officeDocument/2006/relationships/theme" Target="/ppt/slideMasters/theme/theme1.xml" Id="R43b19932ad5140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2d11401e574f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fe98d4b994b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fa76e154e4a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2c850132b49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004dc803347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06ebe0c2b42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c6348842944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4664b489d4a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GREY SWAN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GREY SWAN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29 937 115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639 856 129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640 043 626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HOLTH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2211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927 379 031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