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5fbe812ffc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657637de94293"/>
  </p:sldMasterIdLst>
  <p:sldIdLst>
    <p:sldId xmlns:r="http://schemas.openxmlformats.org/officeDocument/2006/relationships" id="256" r:id="R226be09c53fc4830"/>
    <p:sldId xmlns:r="http://schemas.openxmlformats.org/officeDocument/2006/relationships" id="257" r:id="R7a06157b56b1443c"/>
    <p:sldId xmlns:r="http://schemas.openxmlformats.org/officeDocument/2006/relationships" id="258" r:id="R4d2a64dc0d6a40bf"/>
    <p:sldId xmlns:r="http://schemas.openxmlformats.org/officeDocument/2006/relationships" id="259" r:id="R478ecc88d0fd4783"/>
    <p:sldId xmlns:r="http://schemas.openxmlformats.org/officeDocument/2006/relationships" id="260" r:id="Rc6dd3d75a4874a61"/>
    <p:sldId xmlns:r="http://schemas.openxmlformats.org/officeDocument/2006/relationships" id="261" r:id="Rd7605ab158814f60"/>
    <p:sldId xmlns:r="http://schemas.openxmlformats.org/officeDocument/2006/relationships" id="262" r:id="Rc333a18709f14e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657637de94293" /><Relationship Type="http://schemas.openxmlformats.org/officeDocument/2006/relationships/slide" Target="/ppt/slides/slide1.xml" Id="R226be09c53fc4830" /><Relationship Type="http://schemas.openxmlformats.org/officeDocument/2006/relationships/slide" Target="/ppt/slides/slide2.xml" Id="R7a06157b56b1443c" /><Relationship Type="http://schemas.openxmlformats.org/officeDocument/2006/relationships/slide" Target="/ppt/slides/slide3.xml" Id="R4d2a64dc0d6a40bf" /><Relationship Type="http://schemas.openxmlformats.org/officeDocument/2006/relationships/slide" Target="/ppt/slides/slide4.xml" Id="R478ecc88d0fd4783" /><Relationship Type="http://schemas.openxmlformats.org/officeDocument/2006/relationships/slide" Target="/ppt/slides/slide5.xml" Id="Rc6dd3d75a4874a61" /><Relationship Type="http://schemas.openxmlformats.org/officeDocument/2006/relationships/slide" Target="/ppt/slides/slide6.xml" Id="Rd7605ab158814f60" /><Relationship Type="http://schemas.openxmlformats.org/officeDocument/2006/relationships/slide" Target="/ppt/slides/slide7.xml" Id="Rc333a18709f14e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58b66db53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a2ee033dd4eda" /><Relationship Type="http://schemas.openxmlformats.org/officeDocument/2006/relationships/theme" Target="/ppt/slideMasters/theme/theme1.xml" Id="Ra8d1adb7f4ad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a2ee033dd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2a297de01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02e4e3bbc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477fd0c88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a600c698d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8eb1f346d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b8cc22c9d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9d2e50d13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Kølbrenna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