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7430f65e274f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f6a8ae34704160"/>
  </p:sldMasterIdLst>
  <p:sldIdLst>
    <p:sldId xmlns:r="http://schemas.openxmlformats.org/officeDocument/2006/relationships" id="256" r:id="R7d7a538bb846410b"/>
    <p:sldId xmlns:r="http://schemas.openxmlformats.org/officeDocument/2006/relationships" id="257" r:id="R02ced04a4fb2422a"/>
    <p:sldId xmlns:r="http://schemas.openxmlformats.org/officeDocument/2006/relationships" id="258" r:id="Rad0c5da4b7cb4a01"/>
    <p:sldId xmlns:r="http://schemas.openxmlformats.org/officeDocument/2006/relationships" id="259" r:id="Rf57d0d3e30a74413"/>
    <p:sldId xmlns:r="http://schemas.openxmlformats.org/officeDocument/2006/relationships" id="260" r:id="Rabfc92507118477b"/>
    <p:sldId xmlns:r="http://schemas.openxmlformats.org/officeDocument/2006/relationships" id="261" r:id="R6626ae7f9002451f"/>
    <p:sldId xmlns:r="http://schemas.openxmlformats.org/officeDocument/2006/relationships" id="262" r:id="R61b6e526ba4f44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f6a8ae34704160" /><Relationship Type="http://schemas.openxmlformats.org/officeDocument/2006/relationships/slide" Target="/ppt/slides/slide1.xml" Id="R7d7a538bb846410b" /><Relationship Type="http://schemas.openxmlformats.org/officeDocument/2006/relationships/slide" Target="/ppt/slides/slide2.xml" Id="R02ced04a4fb2422a" /><Relationship Type="http://schemas.openxmlformats.org/officeDocument/2006/relationships/slide" Target="/ppt/slides/slide3.xml" Id="Rad0c5da4b7cb4a01" /><Relationship Type="http://schemas.openxmlformats.org/officeDocument/2006/relationships/slide" Target="/ppt/slides/slide4.xml" Id="Rf57d0d3e30a74413" /><Relationship Type="http://schemas.openxmlformats.org/officeDocument/2006/relationships/slide" Target="/ppt/slides/slide5.xml" Id="Rabfc92507118477b" /><Relationship Type="http://schemas.openxmlformats.org/officeDocument/2006/relationships/slide" Target="/ppt/slides/slide6.xml" Id="R6626ae7f9002451f" /><Relationship Type="http://schemas.openxmlformats.org/officeDocument/2006/relationships/slide" Target="/ppt/slides/slide7.xml" Id="R61b6e526ba4f44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062f590c8f47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e7930d83e4c02" /><Relationship Type="http://schemas.openxmlformats.org/officeDocument/2006/relationships/theme" Target="/ppt/slideMasters/theme/theme1.xml" Id="R6ab7da77461d4c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fe7930d83e4c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481098d2449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44c5205bf48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576e5952f40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94180c8b940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da40952e349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2187dbbf342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f97f0bda146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ASSISTANSE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ASSISTANSE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6 346 003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291 375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2 239 129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ce@fgh.no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927 283 220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