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920c1a16e4e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756aebdb44601"/>
  </p:sldMasterIdLst>
  <p:sldIdLst>
    <p:sldId xmlns:r="http://schemas.openxmlformats.org/officeDocument/2006/relationships" id="256" r:id="Ra226b121c957458d"/>
    <p:sldId xmlns:r="http://schemas.openxmlformats.org/officeDocument/2006/relationships" id="257" r:id="Ra09dd6073c1548f8"/>
    <p:sldId xmlns:r="http://schemas.openxmlformats.org/officeDocument/2006/relationships" id="258" r:id="Rce4d6f17ae884002"/>
    <p:sldId xmlns:r="http://schemas.openxmlformats.org/officeDocument/2006/relationships" id="259" r:id="Re7af2e0c067d4471"/>
    <p:sldId xmlns:r="http://schemas.openxmlformats.org/officeDocument/2006/relationships" id="260" r:id="R954fc3f1b6c54ef5"/>
    <p:sldId xmlns:r="http://schemas.openxmlformats.org/officeDocument/2006/relationships" id="261" r:id="R6c05d259af5c4c0f"/>
    <p:sldId xmlns:r="http://schemas.openxmlformats.org/officeDocument/2006/relationships" id="262" r:id="R535144e6ceb8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756aebdb44601" /><Relationship Type="http://schemas.openxmlformats.org/officeDocument/2006/relationships/slide" Target="/ppt/slides/slide1.xml" Id="Ra226b121c957458d" /><Relationship Type="http://schemas.openxmlformats.org/officeDocument/2006/relationships/slide" Target="/ppt/slides/slide2.xml" Id="Ra09dd6073c1548f8" /><Relationship Type="http://schemas.openxmlformats.org/officeDocument/2006/relationships/slide" Target="/ppt/slides/slide3.xml" Id="Rce4d6f17ae884002" /><Relationship Type="http://schemas.openxmlformats.org/officeDocument/2006/relationships/slide" Target="/ppt/slides/slide4.xml" Id="Re7af2e0c067d4471" /><Relationship Type="http://schemas.openxmlformats.org/officeDocument/2006/relationships/slide" Target="/ppt/slides/slide5.xml" Id="R954fc3f1b6c54ef5" /><Relationship Type="http://schemas.openxmlformats.org/officeDocument/2006/relationships/slide" Target="/ppt/slides/slide6.xml" Id="R6c05d259af5c4c0f" /><Relationship Type="http://schemas.openxmlformats.org/officeDocument/2006/relationships/slide" Target="/ppt/slides/slide7.xml" Id="R535144e6ceb8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9e048b5fc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f5f0aa7484643" /><Relationship Type="http://schemas.openxmlformats.org/officeDocument/2006/relationships/theme" Target="/ppt/slideMasters/theme/theme1.xml" Id="R66d45977c0cc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f5f0aa748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d884a87240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1b794dcc5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4adf7f4a448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2f55f2bc4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9e6d2ed84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56aecd07a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5cf1d8f1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