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512e525197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ecc7db528428e"/>
  </p:sldMasterIdLst>
  <p:sldIdLst>
    <p:sldId xmlns:r="http://schemas.openxmlformats.org/officeDocument/2006/relationships" id="256" r:id="Ra9a51fbecba24931"/>
    <p:sldId xmlns:r="http://schemas.openxmlformats.org/officeDocument/2006/relationships" id="257" r:id="R1c14a985e8ea4390"/>
    <p:sldId xmlns:r="http://schemas.openxmlformats.org/officeDocument/2006/relationships" id="258" r:id="R01e40c814ca04fa0"/>
    <p:sldId xmlns:r="http://schemas.openxmlformats.org/officeDocument/2006/relationships" id="259" r:id="Ra4d6e0fadf144a95"/>
    <p:sldId xmlns:r="http://schemas.openxmlformats.org/officeDocument/2006/relationships" id="260" r:id="R8b33185c1be34d26"/>
    <p:sldId xmlns:r="http://schemas.openxmlformats.org/officeDocument/2006/relationships" id="261" r:id="R9a6652d84baa4d45"/>
    <p:sldId xmlns:r="http://schemas.openxmlformats.org/officeDocument/2006/relationships" id="262" r:id="Rb82778bfd7ba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ecc7db528428e" /><Relationship Type="http://schemas.openxmlformats.org/officeDocument/2006/relationships/slide" Target="/ppt/slides/slide1.xml" Id="Ra9a51fbecba24931" /><Relationship Type="http://schemas.openxmlformats.org/officeDocument/2006/relationships/slide" Target="/ppt/slides/slide2.xml" Id="R1c14a985e8ea4390" /><Relationship Type="http://schemas.openxmlformats.org/officeDocument/2006/relationships/slide" Target="/ppt/slides/slide3.xml" Id="R01e40c814ca04fa0" /><Relationship Type="http://schemas.openxmlformats.org/officeDocument/2006/relationships/slide" Target="/ppt/slides/slide4.xml" Id="Ra4d6e0fadf144a95" /><Relationship Type="http://schemas.openxmlformats.org/officeDocument/2006/relationships/slide" Target="/ppt/slides/slide5.xml" Id="R8b33185c1be34d26" /><Relationship Type="http://schemas.openxmlformats.org/officeDocument/2006/relationships/slide" Target="/ppt/slides/slide6.xml" Id="R9a6652d84baa4d45" /><Relationship Type="http://schemas.openxmlformats.org/officeDocument/2006/relationships/slide" Target="/ppt/slides/slide7.xml" Id="Rb82778bfd7ba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504c641ef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1d8a759174de3" /><Relationship Type="http://schemas.openxmlformats.org/officeDocument/2006/relationships/theme" Target="/ppt/slideMasters/theme/theme1.xml" Id="R864830490749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1d8a75917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044e60d3b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4fefa1dea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0267e6d01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7b7a8e0c5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b7c5c04be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3374b19eb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a9ece79e6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733 725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MAUDAL LEON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Sørafjellveien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4310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