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d37fca4c1248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f0c8bdbdfe43b8"/>
  </p:sldMasterIdLst>
  <p:sldIdLst>
    <p:sldId xmlns:r="http://schemas.openxmlformats.org/officeDocument/2006/relationships" id="256" r:id="Ra407c0f93c234c67"/>
    <p:sldId xmlns:r="http://schemas.openxmlformats.org/officeDocument/2006/relationships" id="257" r:id="R695da679a6034d5b"/>
    <p:sldId xmlns:r="http://schemas.openxmlformats.org/officeDocument/2006/relationships" id="258" r:id="R0a83ffdabb6243af"/>
    <p:sldId xmlns:r="http://schemas.openxmlformats.org/officeDocument/2006/relationships" id="259" r:id="R9a521bf2fa4b4c8c"/>
    <p:sldId xmlns:r="http://schemas.openxmlformats.org/officeDocument/2006/relationships" id="260" r:id="R3d3d5a9447954443"/>
    <p:sldId xmlns:r="http://schemas.openxmlformats.org/officeDocument/2006/relationships" id="261" r:id="R7f61dc8cc3ed4f93"/>
    <p:sldId xmlns:r="http://schemas.openxmlformats.org/officeDocument/2006/relationships" id="262" r:id="R28949d1bc3a140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f0c8bdbdfe43b8" /><Relationship Type="http://schemas.openxmlformats.org/officeDocument/2006/relationships/slide" Target="/ppt/slides/slide1.xml" Id="Ra407c0f93c234c67" /><Relationship Type="http://schemas.openxmlformats.org/officeDocument/2006/relationships/slide" Target="/ppt/slides/slide2.xml" Id="R695da679a6034d5b" /><Relationship Type="http://schemas.openxmlformats.org/officeDocument/2006/relationships/slide" Target="/ppt/slides/slide3.xml" Id="R0a83ffdabb6243af" /><Relationship Type="http://schemas.openxmlformats.org/officeDocument/2006/relationships/slide" Target="/ppt/slides/slide4.xml" Id="R9a521bf2fa4b4c8c" /><Relationship Type="http://schemas.openxmlformats.org/officeDocument/2006/relationships/slide" Target="/ppt/slides/slide5.xml" Id="R3d3d5a9447954443" /><Relationship Type="http://schemas.openxmlformats.org/officeDocument/2006/relationships/slide" Target="/ppt/slides/slide6.xml" Id="R7f61dc8cc3ed4f93" /><Relationship Type="http://schemas.openxmlformats.org/officeDocument/2006/relationships/slide" Target="/ppt/slides/slide7.xml" Id="R28949d1bc3a140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b9a74aea6746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a6128b7224b94" /><Relationship Type="http://schemas.openxmlformats.org/officeDocument/2006/relationships/theme" Target="/ppt/slideMasters/theme/theme1.xml" Id="R262b96e966174d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da6128b7224b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60e184d2446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13395d48c45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dd041b4c54e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be2ed7dae49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81d98444545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b837864e5a41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c9e3fabd84a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KR-INVEST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KAI-RUNE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Skogheim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9517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927 207 621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