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bc9fa71d146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c756710e1460f"/>
  </p:sldMasterIdLst>
  <p:sldIdLst>
    <p:sldId xmlns:r="http://schemas.openxmlformats.org/officeDocument/2006/relationships" id="256" r:id="R1729a0cd44824d8c"/>
    <p:sldId xmlns:r="http://schemas.openxmlformats.org/officeDocument/2006/relationships" id="257" r:id="R8d3a2ce33a4045d2"/>
    <p:sldId xmlns:r="http://schemas.openxmlformats.org/officeDocument/2006/relationships" id="258" r:id="R524b181d1fe7484b"/>
    <p:sldId xmlns:r="http://schemas.openxmlformats.org/officeDocument/2006/relationships" id="259" r:id="R9ba88ad745eb47e4"/>
    <p:sldId xmlns:r="http://schemas.openxmlformats.org/officeDocument/2006/relationships" id="260" r:id="R908b81e7976747d3"/>
    <p:sldId xmlns:r="http://schemas.openxmlformats.org/officeDocument/2006/relationships" id="261" r:id="R0a99e09afabd47d1"/>
    <p:sldId xmlns:r="http://schemas.openxmlformats.org/officeDocument/2006/relationships" id="262" r:id="R2c865527c680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c756710e1460f" /><Relationship Type="http://schemas.openxmlformats.org/officeDocument/2006/relationships/slide" Target="/ppt/slides/slide1.xml" Id="R1729a0cd44824d8c" /><Relationship Type="http://schemas.openxmlformats.org/officeDocument/2006/relationships/slide" Target="/ppt/slides/slide2.xml" Id="R8d3a2ce33a4045d2" /><Relationship Type="http://schemas.openxmlformats.org/officeDocument/2006/relationships/slide" Target="/ppt/slides/slide3.xml" Id="R524b181d1fe7484b" /><Relationship Type="http://schemas.openxmlformats.org/officeDocument/2006/relationships/slide" Target="/ppt/slides/slide4.xml" Id="R9ba88ad745eb47e4" /><Relationship Type="http://schemas.openxmlformats.org/officeDocument/2006/relationships/slide" Target="/ppt/slides/slide5.xml" Id="R908b81e7976747d3" /><Relationship Type="http://schemas.openxmlformats.org/officeDocument/2006/relationships/slide" Target="/ppt/slides/slide6.xml" Id="R0a99e09afabd47d1" /><Relationship Type="http://schemas.openxmlformats.org/officeDocument/2006/relationships/slide" Target="/ppt/slides/slide7.xml" Id="R2c865527c680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7c8723baa41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df93301914b68" /><Relationship Type="http://schemas.openxmlformats.org/officeDocument/2006/relationships/theme" Target="/ppt/slideMasters/theme/theme1.xml" Id="R66cc5b2b0315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df9330191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dcd6ae56d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8d45a7c9f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af54bb58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04e976f0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75e57067146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0b785f25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3341b6704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9NA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927 206 226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