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0b08fb804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e3064c55874810"/>
  </p:sldMasterIdLst>
  <p:sldIdLst>
    <p:sldId xmlns:r="http://schemas.openxmlformats.org/officeDocument/2006/relationships" id="256" r:id="R103a9635c7574db0"/>
    <p:sldId xmlns:r="http://schemas.openxmlformats.org/officeDocument/2006/relationships" id="257" r:id="R4eb052d6032940ad"/>
    <p:sldId xmlns:r="http://schemas.openxmlformats.org/officeDocument/2006/relationships" id="258" r:id="R83d07501b7944676"/>
    <p:sldId xmlns:r="http://schemas.openxmlformats.org/officeDocument/2006/relationships" id="259" r:id="Rd583476768de4910"/>
    <p:sldId xmlns:r="http://schemas.openxmlformats.org/officeDocument/2006/relationships" id="260" r:id="R540bdc31cc4542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3064c55874810" /><Relationship Type="http://schemas.openxmlformats.org/officeDocument/2006/relationships/slide" Target="/ppt/slides/slide1.xml" Id="R103a9635c7574db0" /><Relationship Type="http://schemas.openxmlformats.org/officeDocument/2006/relationships/slide" Target="/ppt/slides/slide2.xml" Id="R4eb052d6032940ad" /><Relationship Type="http://schemas.openxmlformats.org/officeDocument/2006/relationships/slide" Target="/ppt/slides/slide3.xml" Id="R83d07501b7944676" /><Relationship Type="http://schemas.openxmlformats.org/officeDocument/2006/relationships/slide" Target="/ppt/slides/slide4.xml" Id="Rd583476768de4910" /><Relationship Type="http://schemas.openxmlformats.org/officeDocument/2006/relationships/slide" Target="/ppt/slides/slide5.xml" Id="R540bdc31cc4542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f0b0be1e3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56753a27c4ef6" /><Relationship Type="http://schemas.openxmlformats.org/officeDocument/2006/relationships/theme" Target="/ppt/slideMasters/theme/theme1.xml" Id="R2b4115957128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56753a27c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31a9e5db4c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62e26899642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cca5854d5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b7f409f6b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98bf41df6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 O10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 O10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 O10 AS</a:t>
            </a:r>
          </a:p>
        </p:txBody>
      </p:sp>
    </p:spTree>
  </p:cSld>
  <p:clrMapOvr>
    <a:masterClrMapping xmlns:a="http://schemas.openxmlformats.org/drawingml/2006/main"/>
  </p:clrMapOvr>
</p:sld>
</file>