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9d9ce0a4d043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c1a71018b746a0"/>
  </p:sldMasterIdLst>
  <p:sldIdLst>
    <p:sldId xmlns:r="http://schemas.openxmlformats.org/officeDocument/2006/relationships" id="256" r:id="Rb4a4c21a4cd74fbc"/>
    <p:sldId xmlns:r="http://schemas.openxmlformats.org/officeDocument/2006/relationships" id="257" r:id="Rc38555231df245ec"/>
    <p:sldId xmlns:r="http://schemas.openxmlformats.org/officeDocument/2006/relationships" id="258" r:id="R5d6b76303a654d3e"/>
    <p:sldId xmlns:r="http://schemas.openxmlformats.org/officeDocument/2006/relationships" id="259" r:id="R86e44892f4264899"/>
    <p:sldId xmlns:r="http://schemas.openxmlformats.org/officeDocument/2006/relationships" id="260" r:id="Rd96c63a4e59542cf"/>
    <p:sldId xmlns:r="http://schemas.openxmlformats.org/officeDocument/2006/relationships" id="261" r:id="R6dca31aaf610438f"/>
    <p:sldId xmlns:r="http://schemas.openxmlformats.org/officeDocument/2006/relationships" id="262" r:id="Rd4e60d9b143541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c1a71018b746a0" /><Relationship Type="http://schemas.openxmlformats.org/officeDocument/2006/relationships/slide" Target="/ppt/slides/slide1.xml" Id="Rb4a4c21a4cd74fbc" /><Relationship Type="http://schemas.openxmlformats.org/officeDocument/2006/relationships/slide" Target="/ppt/slides/slide2.xml" Id="Rc38555231df245ec" /><Relationship Type="http://schemas.openxmlformats.org/officeDocument/2006/relationships/slide" Target="/ppt/slides/slide3.xml" Id="R5d6b76303a654d3e" /><Relationship Type="http://schemas.openxmlformats.org/officeDocument/2006/relationships/slide" Target="/ppt/slides/slide4.xml" Id="R86e44892f4264899" /><Relationship Type="http://schemas.openxmlformats.org/officeDocument/2006/relationships/slide" Target="/ppt/slides/slide5.xml" Id="Rd96c63a4e59542cf" /><Relationship Type="http://schemas.openxmlformats.org/officeDocument/2006/relationships/slide" Target="/ppt/slides/slide6.xml" Id="R6dca31aaf610438f" /><Relationship Type="http://schemas.openxmlformats.org/officeDocument/2006/relationships/slide" Target="/ppt/slides/slide7.xml" Id="Rd4e60d9b143541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d0bbe6a2f742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3ad5e1faf481a" /><Relationship Type="http://schemas.openxmlformats.org/officeDocument/2006/relationships/theme" Target="/ppt/slideMasters/theme/theme1.xml" Id="Ra710a29850544c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d3ad5e1faf48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cb75997bd4c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582a4b4264f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3e383cc114b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110e2b76149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9bd665f6043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e842aafcf47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78d56d67740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ACE ØKONOMIPARTNER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ACE ØKONOMIPARTNER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2 522 493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183 419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730 855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ACE-HOLDING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Pirsenteret, 4. etg., Havnegata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927 105 039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